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2.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6"/>
  </p:notesMasterIdLst>
  <p:handoutMasterIdLst>
    <p:handoutMasterId r:id="rId67"/>
  </p:handoutMasterIdLst>
  <p:sldIdLst>
    <p:sldId id="297" r:id="rId2"/>
    <p:sldId id="1150" r:id="rId3"/>
    <p:sldId id="1205" r:id="rId4"/>
    <p:sldId id="1151" r:id="rId5"/>
    <p:sldId id="1152" r:id="rId6"/>
    <p:sldId id="1153" r:id="rId7"/>
    <p:sldId id="1154" r:id="rId8"/>
    <p:sldId id="1155" r:id="rId9"/>
    <p:sldId id="1156" r:id="rId10"/>
    <p:sldId id="1157" r:id="rId11"/>
    <p:sldId id="1206" r:id="rId12"/>
    <p:sldId id="1158" r:id="rId13"/>
    <p:sldId id="1159" r:id="rId14"/>
    <p:sldId id="1160" r:id="rId15"/>
    <p:sldId id="1166" r:id="rId16"/>
    <p:sldId id="1161" r:id="rId17"/>
    <p:sldId id="1162" r:id="rId18"/>
    <p:sldId id="1163" r:id="rId19"/>
    <p:sldId id="1168" r:id="rId20"/>
    <p:sldId id="1169" r:id="rId21"/>
    <p:sldId id="1167" r:id="rId22"/>
    <p:sldId id="1193" r:id="rId23"/>
    <p:sldId id="1194" r:id="rId24"/>
    <p:sldId id="1195" r:id="rId25"/>
    <p:sldId id="1207" r:id="rId26"/>
    <p:sldId id="1198" r:id="rId27"/>
    <p:sldId id="1170" r:id="rId28"/>
    <p:sldId id="1179" r:id="rId29"/>
    <p:sldId id="1180" r:id="rId30"/>
    <p:sldId id="1181" r:id="rId31"/>
    <p:sldId id="1182" r:id="rId32"/>
    <p:sldId id="1171" r:id="rId33"/>
    <p:sldId id="1172" r:id="rId34"/>
    <p:sldId id="1173" r:id="rId35"/>
    <p:sldId id="1174" r:id="rId36"/>
    <p:sldId id="1175" r:id="rId37"/>
    <p:sldId id="1176" r:id="rId38"/>
    <p:sldId id="1177" r:id="rId39"/>
    <p:sldId id="1178" r:id="rId40"/>
    <p:sldId id="1199" r:id="rId41"/>
    <p:sldId id="1184" r:id="rId42"/>
    <p:sldId id="1185" r:id="rId43"/>
    <p:sldId id="1186" r:id="rId44"/>
    <p:sldId id="1183" r:id="rId45"/>
    <p:sldId id="1187" r:id="rId46"/>
    <p:sldId id="1188" r:id="rId47"/>
    <p:sldId id="1189" r:id="rId48"/>
    <p:sldId id="1190" r:id="rId49"/>
    <p:sldId id="1212" r:id="rId50"/>
    <p:sldId id="1191" r:id="rId51"/>
    <p:sldId id="1192" r:id="rId52"/>
    <p:sldId id="1213" r:id="rId53"/>
    <p:sldId id="1200" r:id="rId54"/>
    <p:sldId id="1201" r:id="rId55"/>
    <p:sldId id="1202" r:id="rId56"/>
    <p:sldId id="1210" r:id="rId57"/>
    <p:sldId id="1211" r:id="rId58"/>
    <p:sldId id="1204" r:id="rId59"/>
    <p:sldId id="1208" r:id="rId60"/>
    <p:sldId id="1164" r:id="rId61"/>
    <p:sldId id="1196" r:id="rId62"/>
    <p:sldId id="1165" r:id="rId63"/>
    <p:sldId id="1197" r:id="rId64"/>
    <p:sldId id="1209" r:id="rId65"/>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083"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16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25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334"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417"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500"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585"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8669"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8"/>
    <p:restoredTop sz="88349"/>
  </p:normalViewPr>
  <p:slideViewPr>
    <p:cSldViewPr>
      <p:cViewPr varScale="1">
        <p:scale>
          <a:sx n="149" d="100"/>
          <a:sy n="149" d="100"/>
        </p:scale>
        <p:origin x="576" y="16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B247C1FE-558D-4D0B-8CCF-27609C7C3255}"/>
    <pc:docChg chg="custSel modSld">
      <pc:chgData name="Barnaghi, Payam" userId="074f2ebd-6afc-4315-b390-7d2c21b26061" providerId="ADAL" clId="{B247C1FE-558D-4D0B-8CCF-27609C7C3255}" dt="2026-01-13T12:36:36.407" v="1" actId="7634"/>
      <pc:docMkLst>
        <pc:docMk/>
      </pc:docMkLst>
      <pc:sldChg chg="addSp mod">
        <pc:chgData name="Barnaghi, Payam" userId="074f2ebd-6afc-4315-b390-7d2c21b26061" providerId="ADAL" clId="{B247C1FE-558D-4D0B-8CCF-27609C7C3255}" dt="2026-01-13T11:26:40.536" v="0" actId="7634"/>
        <pc:sldMkLst>
          <pc:docMk/>
          <pc:sldMk cId="3322062978" sldId="1150"/>
        </pc:sldMkLst>
        <pc:inkChg chg="add">
          <ac:chgData name="Barnaghi, Payam" userId="074f2ebd-6afc-4315-b390-7d2c21b26061" providerId="ADAL" clId="{B247C1FE-558D-4D0B-8CCF-27609C7C3255}" dt="2026-01-13T11:26:40.536" v="0" actId="7634"/>
          <ac:inkMkLst>
            <pc:docMk/>
            <pc:sldMk cId="3322062978" sldId="1150"/>
            <ac:inkMk id="5" creationId="{C97550A5-4B3D-E503-1B3D-2C2473EA77F7}"/>
          </ac:inkMkLst>
        </pc:inkChg>
      </pc:sldChg>
      <pc:sldChg chg="addSp mod">
        <pc:chgData name="Barnaghi, Payam" userId="074f2ebd-6afc-4315-b390-7d2c21b26061" providerId="ADAL" clId="{B247C1FE-558D-4D0B-8CCF-27609C7C3255}" dt="2026-01-13T11:26:40.536" v="0" actId="7634"/>
        <pc:sldMkLst>
          <pc:docMk/>
          <pc:sldMk cId="1330174225" sldId="1151"/>
        </pc:sldMkLst>
        <pc:inkChg chg="add">
          <ac:chgData name="Barnaghi, Payam" userId="074f2ebd-6afc-4315-b390-7d2c21b26061" providerId="ADAL" clId="{B247C1FE-558D-4D0B-8CCF-27609C7C3255}" dt="2026-01-13T11:26:40.536" v="0" actId="7634"/>
          <ac:inkMkLst>
            <pc:docMk/>
            <pc:sldMk cId="1330174225" sldId="1151"/>
            <ac:inkMk id="5" creationId="{5317F5AA-C347-68A8-2F1A-6DD08C09BB49}"/>
          </ac:inkMkLst>
        </pc:inkChg>
      </pc:sldChg>
      <pc:sldChg chg="addSp mod">
        <pc:chgData name="Barnaghi, Payam" userId="074f2ebd-6afc-4315-b390-7d2c21b26061" providerId="ADAL" clId="{B247C1FE-558D-4D0B-8CCF-27609C7C3255}" dt="2026-01-13T11:26:40.536" v="0" actId="7634"/>
        <pc:sldMkLst>
          <pc:docMk/>
          <pc:sldMk cId="2923393303" sldId="1152"/>
        </pc:sldMkLst>
        <pc:inkChg chg="add">
          <ac:chgData name="Barnaghi, Payam" userId="074f2ebd-6afc-4315-b390-7d2c21b26061" providerId="ADAL" clId="{B247C1FE-558D-4D0B-8CCF-27609C7C3255}" dt="2026-01-13T11:26:40.536" v="0" actId="7634"/>
          <ac:inkMkLst>
            <pc:docMk/>
            <pc:sldMk cId="2923393303" sldId="1152"/>
            <ac:inkMk id="5" creationId="{8F728EA8-115D-C07B-B390-67B82AD7DC7F}"/>
          </ac:inkMkLst>
        </pc:inkChg>
        <pc:inkChg chg="add">
          <ac:chgData name="Barnaghi, Payam" userId="074f2ebd-6afc-4315-b390-7d2c21b26061" providerId="ADAL" clId="{B247C1FE-558D-4D0B-8CCF-27609C7C3255}" dt="2026-01-13T11:26:40.536" v="0" actId="7634"/>
          <ac:inkMkLst>
            <pc:docMk/>
            <pc:sldMk cId="2923393303" sldId="1152"/>
            <ac:inkMk id="6" creationId="{69FF3C44-DF6E-8235-50CF-821A0100BE93}"/>
          </ac:inkMkLst>
        </pc:inkChg>
        <pc:inkChg chg="add">
          <ac:chgData name="Barnaghi, Payam" userId="074f2ebd-6afc-4315-b390-7d2c21b26061" providerId="ADAL" clId="{B247C1FE-558D-4D0B-8CCF-27609C7C3255}" dt="2026-01-13T11:26:40.536" v="0" actId="7634"/>
          <ac:inkMkLst>
            <pc:docMk/>
            <pc:sldMk cId="2923393303" sldId="1152"/>
            <ac:inkMk id="7" creationId="{2762819F-F69F-BBC2-D4FE-B44F7144D86A}"/>
          </ac:inkMkLst>
        </pc:inkChg>
      </pc:sldChg>
      <pc:sldChg chg="addSp mod">
        <pc:chgData name="Barnaghi, Payam" userId="074f2ebd-6afc-4315-b390-7d2c21b26061" providerId="ADAL" clId="{B247C1FE-558D-4D0B-8CCF-27609C7C3255}" dt="2026-01-13T11:26:40.536" v="0" actId="7634"/>
        <pc:sldMkLst>
          <pc:docMk/>
          <pc:sldMk cId="305261000" sldId="1153"/>
        </pc:sldMkLst>
        <pc:inkChg chg="add">
          <ac:chgData name="Barnaghi, Payam" userId="074f2ebd-6afc-4315-b390-7d2c21b26061" providerId="ADAL" clId="{B247C1FE-558D-4D0B-8CCF-27609C7C3255}" dt="2026-01-13T11:26:40.536" v="0" actId="7634"/>
          <ac:inkMkLst>
            <pc:docMk/>
            <pc:sldMk cId="305261000" sldId="1153"/>
            <ac:inkMk id="5" creationId="{9C92F9A2-21EC-DC0B-C449-CBCB9345236F}"/>
          </ac:inkMkLst>
        </pc:inkChg>
        <pc:inkChg chg="add">
          <ac:chgData name="Barnaghi, Payam" userId="074f2ebd-6afc-4315-b390-7d2c21b26061" providerId="ADAL" clId="{B247C1FE-558D-4D0B-8CCF-27609C7C3255}" dt="2026-01-13T11:26:40.536" v="0" actId="7634"/>
          <ac:inkMkLst>
            <pc:docMk/>
            <pc:sldMk cId="305261000" sldId="1153"/>
            <ac:inkMk id="6" creationId="{2A4A8D1E-915F-4155-5FB5-723172186AB5}"/>
          </ac:inkMkLst>
        </pc:inkChg>
      </pc:sldChg>
      <pc:sldChg chg="addSp mod">
        <pc:chgData name="Barnaghi, Payam" userId="074f2ebd-6afc-4315-b390-7d2c21b26061" providerId="ADAL" clId="{B247C1FE-558D-4D0B-8CCF-27609C7C3255}" dt="2026-01-13T11:26:40.536" v="0" actId="7634"/>
        <pc:sldMkLst>
          <pc:docMk/>
          <pc:sldMk cId="3021849175" sldId="1154"/>
        </pc:sldMkLst>
        <pc:inkChg chg="add">
          <ac:chgData name="Barnaghi, Payam" userId="074f2ebd-6afc-4315-b390-7d2c21b26061" providerId="ADAL" clId="{B247C1FE-558D-4D0B-8CCF-27609C7C3255}" dt="2026-01-13T11:26:40.536" v="0" actId="7634"/>
          <ac:inkMkLst>
            <pc:docMk/>
            <pc:sldMk cId="3021849175" sldId="1154"/>
            <ac:inkMk id="5" creationId="{0B48ABA0-F57B-4478-2BCC-6105B9CB1C2B}"/>
          </ac:inkMkLst>
        </pc:inkChg>
      </pc:sldChg>
      <pc:sldChg chg="addSp mod">
        <pc:chgData name="Barnaghi, Payam" userId="074f2ebd-6afc-4315-b390-7d2c21b26061" providerId="ADAL" clId="{B247C1FE-558D-4D0B-8CCF-27609C7C3255}" dt="2026-01-13T11:26:40.536" v="0" actId="7634"/>
        <pc:sldMkLst>
          <pc:docMk/>
          <pc:sldMk cId="2280818596" sldId="1155"/>
        </pc:sldMkLst>
        <pc:inkChg chg="add">
          <ac:chgData name="Barnaghi, Payam" userId="074f2ebd-6afc-4315-b390-7d2c21b26061" providerId="ADAL" clId="{B247C1FE-558D-4D0B-8CCF-27609C7C3255}" dt="2026-01-13T11:26:40.536" v="0" actId="7634"/>
          <ac:inkMkLst>
            <pc:docMk/>
            <pc:sldMk cId="2280818596" sldId="1155"/>
            <ac:inkMk id="5" creationId="{7FF17749-F05C-84F0-2273-B745F5EA96B9}"/>
          </ac:inkMkLst>
        </pc:inkChg>
      </pc:sldChg>
      <pc:sldChg chg="addSp mod">
        <pc:chgData name="Barnaghi, Payam" userId="074f2ebd-6afc-4315-b390-7d2c21b26061" providerId="ADAL" clId="{B247C1FE-558D-4D0B-8CCF-27609C7C3255}" dt="2026-01-13T11:26:40.536" v="0" actId="7634"/>
        <pc:sldMkLst>
          <pc:docMk/>
          <pc:sldMk cId="2506226586" sldId="1156"/>
        </pc:sldMkLst>
        <pc:inkChg chg="add">
          <ac:chgData name="Barnaghi, Payam" userId="074f2ebd-6afc-4315-b390-7d2c21b26061" providerId="ADAL" clId="{B247C1FE-558D-4D0B-8CCF-27609C7C3255}" dt="2026-01-13T11:26:40.536" v="0" actId="7634"/>
          <ac:inkMkLst>
            <pc:docMk/>
            <pc:sldMk cId="2506226586" sldId="1156"/>
            <ac:inkMk id="6" creationId="{5F316311-D652-999A-F0F8-94D7876025D5}"/>
          </ac:inkMkLst>
        </pc:inkChg>
      </pc:sldChg>
      <pc:sldChg chg="addSp mod">
        <pc:chgData name="Barnaghi, Payam" userId="074f2ebd-6afc-4315-b390-7d2c21b26061" providerId="ADAL" clId="{B247C1FE-558D-4D0B-8CCF-27609C7C3255}" dt="2026-01-13T11:26:40.536" v="0" actId="7634"/>
        <pc:sldMkLst>
          <pc:docMk/>
          <pc:sldMk cId="1640006136" sldId="1157"/>
        </pc:sldMkLst>
        <pc:inkChg chg="add">
          <ac:chgData name="Barnaghi, Payam" userId="074f2ebd-6afc-4315-b390-7d2c21b26061" providerId="ADAL" clId="{B247C1FE-558D-4D0B-8CCF-27609C7C3255}" dt="2026-01-13T11:26:40.536" v="0" actId="7634"/>
          <ac:inkMkLst>
            <pc:docMk/>
            <pc:sldMk cId="1640006136" sldId="1157"/>
            <ac:inkMk id="5" creationId="{D8E533BF-30C0-65D9-41DA-5747F265854B}"/>
          </ac:inkMkLst>
        </pc:inkChg>
      </pc:sldChg>
      <pc:sldChg chg="addSp mod">
        <pc:chgData name="Barnaghi, Payam" userId="074f2ebd-6afc-4315-b390-7d2c21b26061" providerId="ADAL" clId="{B247C1FE-558D-4D0B-8CCF-27609C7C3255}" dt="2026-01-13T11:26:40.536" v="0" actId="7634"/>
        <pc:sldMkLst>
          <pc:docMk/>
          <pc:sldMk cId="2566590031" sldId="1158"/>
        </pc:sldMkLst>
        <pc:inkChg chg="add">
          <ac:chgData name="Barnaghi, Payam" userId="074f2ebd-6afc-4315-b390-7d2c21b26061" providerId="ADAL" clId="{B247C1FE-558D-4D0B-8CCF-27609C7C3255}" dt="2026-01-13T11:26:40.536" v="0" actId="7634"/>
          <ac:inkMkLst>
            <pc:docMk/>
            <pc:sldMk cId="2566590031" sldId="1158"/>
            <ac:inkMk id="5" creationId="{F4AC9908-E7B8-89BF-B929-0FADB04F8A10}"/>
          </ac:inkMkLst>
        </pc:inkChg>
      </pc:sldChg>
      <pc:sldChg chg="addSp mod">
        <pc:chgData name="Barnaghi, Payam" userId="074f2ebd-6afc-4315-b390-7d2c21b26061" providerId="ADAL" clId="{B247C1FE-558D-4D0B-8CCF-27609C7C3255}" dt="2026-01-13T11:26:40.536" v="0" actId="7634"/>
        <pc:sldMkLst>
          <pc:docMk/>
          <pc:sldMk cId="3618166990" sldId="1159"/>
        </pc:sldMkLst>
        <pc:inkChg chg="add">
          <ac:chgData name="Barnaghi, Payam" userId="074f2ebd-6afc-4315-b390-7d2c21b26061" providerId="ADAL" clId="{B247C1FE-558D-4D0B-8CCF-27609C7C3255}" dt="2026-01-13T11:26:40.536" v="0" actId="7634"/>
          <ac:inkMkLst>
            <pc:docMk/>
            <pc:sldMk cId="3618166990" sldId="1159"/>
            <ac:inkMk id="8" creationId="{D936DD13-0AEA-0FB8-B15C-70D323EFAADF}"/>
          </ac:inkMkLst>
        </pc:inkChg>
      </pc:sldChg>
      <pc:sldChg chg="addSp mod">
        <pc:chgData name="Barnaghi, Payam" userId="074f2ebd-6afc-4315-b390-7d2c21b26061" providerId="ADAL" clId="{B247C1FE-558D-4D0B-8CCF-27609C7C3255}" dt="2026-01-13T11:26:40.536" v="0" actId="7634"/>
        <pc:sldMkLst>
          <pc:docMk/>
          <pc:sldMk cId="3616328767" sldId="1160"/>
        </pc:sldMkLst>
        <pc:inkChg chg="add">
          <ac:chgData name="Barnaghi, Payam" userId="074f2ebd-6afc-4315-b390-7d2c21b26061" providerId="ADAL" clId="{B247C1FE-558D-4D0B-8CCF-27609C7C3255}" dt="2026-01-13T11:26:40.536" v="0" actId="7634"/>
          <ac:inkMkLst>
            <pc:docMk/>
            <pc:sldMk cId="3616328767" sldId="1160"/>
            <ac:inkMk id="6" creationId="{2FEF6669-11BE-43DF-D907-4E49551A7189}"/>
          </ac:inkMkLst>
        </pc:inkChg>
      </pc:sldChg>
      <pc:sldChg chg="addSp mod">
        <pc:chgData name="Barnaghi, Payam" userId="074f2ebd-6afc-4315-b390-7d2c21b26061" providerId="ADAL" clId="{B247C1FE-558D-4D0B-8CCF-27609C7C3255}" dt="2026-01-13T11:26:40.536" v="0" actId="7634"/>
        <pc:sldMkLst>
          <pc:docMk/>
          <pc:sldMk cId="3902341676" sldId="1162"/>
        </pc:sldMkLst>
        <pc:inkChg chg="add">
          <ac:chgData name="Barnaghi, Payam" userId="074f2ebd-6afc-4315-b390-7d2c21b26061" providerId="ADAL" clId="{B247C1FE-558D-4D0B-8CCF-27609C7C3255}" dt="2026-01-13T11:26:40.536" v="0" actId="7634"/>
          <ac:inkMkLst>
            <pc:docMk/>
            <pc:sldMk cId="3902341676" sldId="1162"/>
            <ac:inkMk id="5" creationId="{9ABAABDA-CB3A-4C74-7EB1-163353B2B02A}"/>
          </ac:inkMkLst>
        </pc:inkChg>
      </pc:sldChg>
      <pc:sldChg chg="addSp mod">
        <pc:chgData name="Barnaghi, Payam" userId="074f2ebd-6afc-4315-b390-7d2c21b26061" providerId="ADAL" clId="{B247C1FE-558D-4D0B-8CCF-27609C7C3255}" dt="2026-01-13T11:26:40.536" v="0" actId="7634"/>
        <pc:sldMkLst>
          <pc:docMk/>
          <pc:sldMk cId="1085512602" sldId="1163"/>
        </pc:sldMkLst>
        <pc:inkChg chg="add">
          <ac:chgData name="Barnaghi, Payam" userId="074f2ebd-6afc-4315-b390-7d2c21b26061" providerId="ADAL" clId="{B247C1FE-558D-4D0B-8CCF-27609C7C3255}" dt="2026-01-13T11:26:40.536" v="0" actId="7634"/>
          <ac:inkMkLst>
            <pc:docMk/>
            <pc:sldMk cId="1085512602" sldId="1163"/>
            <ac:inkMk id="5" creationId="{66C65D93-7C38-4CC0-4C35-CB65281703D2}"/>
          </ac:inkMkLst>
        </pc:inkChg>
      </pc:sldChg>
      <pc:sldChg chg="addSp mod">
        <pc:chgData name="Barnaghi, Payam" userId="074f2ebd-6afc-4315-b390-7d2c21b26061" providerId="ADAL" clId="{B247C1FE-558D-4D0B-8CCF-27609C7C3255}" dt="2026-01-13T11:26:40.536" v="0" actId="7634"/>
        <pc:sldMkLst>
          <pc:docMk/>
          <pc:sldMk cId="1103194651" sldId="1166"/>
        </pc:sldMkLst>
        <pc:inkChg chg="add">
          <ac:chgData name="Barnaghi, Payam" userId="074f2ebd-6afc-4315-b390-7d2c21b26061" providerId="ADAL" clId="{B247C1FE-558D-4D0B-8CCF-27609C7C3255}" dt="2026-01-13T11:26:40.536" v="0" actId="7634"/>
          <ac:inkMkLst>
            <pc:docMk/>
            <pc:sldMk cId="1103194651" sldId="1166"/>
            <ac:inkMk id="4" creationId="{6FDBF894-4514-E0A6-EA6F-07FCCCD3BDDA}"/>
          </ac:inkMkLst>
        </pc:inkChg>
      </pc:sldChg>
      <pc:sldChg chg="addSp mod">
        <pc:chgData name="Barnaghi, Payam" userId="074f2ebd-6afc-4315-b390-7d2c21b26061" providerId="ADAL" clId="{B247C1FE-558D-4D0B-8CCF-27609C7C3255}" dt="2026-01-13T11:26:40.536" v="0" actId="7634"/>
        <pc:sldMkLst>
          <pc:docMk/>
          <pc:sldMk cId="378257079" sldId="1167"/>
        </pc:sldMkLst>
        <pc:inkChg chg="add">
          <ac:chgData name="Barnaghi, Payam" userId="074f2ebd-6afc-4315-b390-7d2c21b26061" providerId="ADAL" clId="{B247C1FE-558D-4D0B-8CCF-27609C7C3255}" dt="2026-01-13T11:26:40.536" v="0" actId="7634"/>
          <ac:inkMkLst>
            <pc:docMk/>
            <pc:sldMk cId="378257079" sldId="1167"/>
            <ac:inkMk id="5" creationId="{2D9C67E9-1EA0-DA74-D320-5207FC3A0403}"/>
          </ac:inkMkLst>
        </pc:inkChg>
      </pc:sldChg>
      <pc:sldChg chg="addSp mod">
        <pc:chgData name="Barnaghi, Payam" userId="074f2ebd-6afc-4315-b390-7d2c21b26061" providerId="ADAL" clId="{B247C1FE-558D-4D0B-8CCF-27609C7C3255}" dt="2026-01-13T11:26:40.536" v="0" actId="7634"/>
        <pc:sldMkLst>
          <pc:docMk/>
          <pc:sldMk cId="1699840466" sldId="1168"/>
        </pc:sldMkLst>
        <pc:inkChg chg="add">
          <ac:chgData name="Barnaghi, Payam" userId="074f2ebd-6afc-4315-b390-7d2c21b26061" providerId="ADAL" clId="{B247C1FE-558D-4D0B-8CCF-27609C7C3255}" dt="2026-01-13T11:26:40.536" v="0" actId="7634"/>
          <ac:inkMkLst>
            <pc:docMk/>
            <pc:sldMk cId="1699840466" sldId="1168"/>
            <ac:inkMk id="6" creationId="{BA364FE0-4A5B-C115-EA56-3BADA3023BFD}"/>
          </ac:inkMkLst>
        </pc:inkChg>
      </pc:sldChg>
      <pc:sldChg chg="addSp mod">
        <pc:chgData name="Barnaghi, Payam" userId="074f2ebd-6afc-4315-b390-7d2c21b26061" providerId="ADAL" clId="{B247C1FE-558D-4D0B-8CCF-27609C7C3255}" dt="2026-01-13T11:26:40.536" v="0" actId="7634"/>
        <pc:sldMkLst>
          <pc:docMk/>
          <pc:sldMk cId="2219624383" sldId="1170"/>
        </pc:sldMkLst>
        <pc:inkChg chg="add">
          <ac:chgData name="Barnaghi, Payam" userId="074f2ebd-6afc-4315-b390-7d2c21b26061" providerId="ADAL" clId="{B247C1FE-558D-4D0B-8CCF-27609C7C3255}" dt="2026-01-13T11:26:40.536" v="0" actId="7634"/>
          <ac:inkMkLst>
            <pc:docMk/>
            <pc:sldMk cId="2219624383" sldId="1170"/>
            <ac:inkMk id="5" creationId="{801F6841-8C47-D45C-3902-965AC5404CE9}"/>
          </ac:inkMkLst>
        </pc:inkChg>
      </pc:sldChg>
      <pc:sldChg chg="addSp mod">
        <pc:chgData name="Barnaghi, Payam" userId="074f2ebd-6afc-4315-b390-7d2c21b26061" providerId="ADAL" clId="{B247C1FE-558D-4D0B-8CCF-27609C7C3255}" dt="2026-01-13T11:26:40.536" v="0" actId="7634"/>
        <pc:sldMkLst>
          <pc:docMk/>
          <pc:sldMk cId="3137900834" sldId="1179"/>
        </pc:sldMkLst>
        <pc:inkChg chg="add">
          <ac:chgData name="Barnaghi, Payam" userId="074f2ebd-6afc-4315-b390-7d2c21b26061" providerId="ADAL" clId="{B247C1FE-558D-4D0B-8CCF-27609C7C3255}" dt="2026-01-13T11:26:40.536" v="0" actId="7634"/>
          <ac:inkMkLst>
            <pc:docMk/>
            <pc:sldMk cId="3137900834" sldId="1179"/>
            <ac:inkMk id="5" creationId="{8D0B7F59-D10B-F5A7-A149-42A0B63DA3A9}"/>
          </ac:inkMkLst>
        </pc:inkChg>
      </pc:sldChg>
      <pc:sldChg chg="addSp mod">
        <pc:chgData name="Barnaghi, Payam" userId="074f2ebd-6afc-4315-b390-7d2c21b26061" providerId="ADAL" clId="{B247C1FE-558D-4D0B-8CCF-27609C7C3255}" dt="2026-01-13T11:26:40.536" v="0" actId="7634"/>
        <pc:sldMkLst>
          <pc:docMk/>
          <pc:sldMk cId="3937787042" sldId="1180"/>
        </pc:sldMkLst>
        <pc:inkChg chg="add">
          <ac:chgData name="Barnaghi, Payam" userId="074f2ebd-6afc-4315-b390-7d2c21b26061" providerId="ADAL" clId="{B247C1FE-558D-4D0B-8CCF-27609C7C3255}" dt="2026-01-13T11:26:40.536" v="0" actId="7634"/>
          <ac:inkMkLst>
            <pc:docMk/>
            <pc:sldMk cId="3937787042" sldId="1180"/>
            <ac:inkMk id="5" creationId="{5196EF44-FEBD-F23B-4B04-BD13E7BBF320}"/>
          </ac:inkMkLst>
        </pc:inkChg>
      </pc:sldChg>
      <pc:sldChg chg="addSp mod">
        <pc:chgData name="Barnaghi, Payam" userId="074f2ebd-6afc-4315-b390-7d2c21b26061" providerId="ADAL" clId="{B247C1FE-558D-4D0B-8CCF-27609C7C3255}" dt="2026-01-13T11:26:40.536" v="0" actId="7634"/>
        <pc:sldMkLst>
          <pc:docMk/>
          <pc:sldMk cId="580022242" sldId="1181"/>
        </pc:sldMkLst>
        <pc:inkChg chg="add">
          <ac:chgData name="Barnaghi, Payam" userId="074f2ebd-6afc-4315-b390-7d2c21b26061" providerId="ADAL" clId="{B247C1FE-558D-4D0B-8CCF-27609C7C3255}" dt="2026-01-13T11:26:40.536" v="0" actId="7634"/>
          <ac:inkMkLst>
            <pc:docMk/>
            <pc:sldMk cId="580022242" sldId="1181"/>
            <ac:inkMk id="6" creationId="{14B5AAC3-85F0-BB19-4C57-58C34DBD7B2C}"/>
          </ac:inkMkLst>
        </pc:inkChg>
      </pc:sldChg>
      <pc:sldChg chg="addSp mod">
        <pc:chgData name="Barnaghi, Payam" userId="074f2ebd-6afc-4315-b390-7d2c21b26061" providerId="ADAL" clId="{B247C1FE-558D-4D0B-8CCF-27609C7C3255}" dt="2026-01-13T12:36:36.407" v="1" actId="7634"/>
        <pc:sldMkLst>
          <pc:docMk/>
          <pc:sldMk cId="1865672324" sldId="1191"/>
        </pc:sldMkLst>
        <pc:inkChg chg="add">
          <ac:chgData name="Barnaghi, Payam" userId="074f2ebd-6afc-4315-b390-7d2c21b26061" providerId="ADAL" clId="{B247C1FE-558D-4D0B-8CCF-27609C7C3255}" dt="2026-01-13T12:36:36.407" v="1" actId="7634"/>
          <ac:inkMkLst>
            <pc:docMk/>
            <pc:sldMk cId="1865672324" sldId="1191"/>
            <ac:inkMk id="5" creationId="{21551044-E922-D084-D4D0-1BC37D9F6004}"/>
          </ac:inkMkLst>
        </pc:inkChg>
      </pc:sldChg>
      <pc:sldChg chg="addSp mod">
        <pc:chgData name="Barnaghi, Payam" userId="074f2ebd-6afc-4315-b390-7d2c21b26061" providerId="ADAL" clId="{B247C1FE-558D-4D0B-8CCF-27609C7C3255}" dt="2026-01-13T11:26:40.536" v="0" actId="7634"/>
        <pc:sldMkLst>
          <pc:docMk/>
          <pc:sldMk cId="3540196682" sldId="1193"/>
        </pc:sldMkLst>
        <pc:inkChg chg="add">
          <ac:chgData name="Barnaghi, Payam" userId="074f2ebd-6afc-4315-b390-7d2c21b26061" providerId="ADAL" clId="{B247C1FE-558D-4D0B-8CCF-27609C7C3255}" dt="2026-01-13T11:26:40.536" v="0" actId="7634"/>
          <ac:inkMkLst>
            <pc:docMk/>
            <pc:sldMk cId="3540196682" sldId="1193"/>
            <ac:inkMk id="5" creationId="{8D8976E8-71F3-4B8C-35A6-A10C14B8A767}"/>
          </ac:inkMkLst>
        </pc:inkChg>
      </pc:sldChg>
      <pc:sldChg chg="addSp mod">
        <pc:chgData name="Barnaghi, Payam" userId="074f2ebd-6afc-4315-b390-7d2c21b26061" providerId="ADAL" clId="{B247C1FE-558D-4D0B-8CCF-27609C7C3255}" dt="2026-01-13T11:26:40.536" v="0" actId="7634"/>
        <pc:sldMkLst>
          <pc:docMk/>
          <pc:sldMk cId="4141732165" sldId="1194"/>
        </pc:sldMkLst>
        <pc:inkChg chg="add">
          <ac:chgData name="Barnaghi, Payam" userId="074f2ebd-6afc-4315-b390-7d2c21b26061" providerId="ADAL" clId="{B247C1FE-558D-4D0B-8CCF-27609C7C3255}" dt="2026-01-13T11:26:40.536" v="0" actId="7634"/>
          <ac:inkMkLst>
            <pc:docMk/>
            <pc:sldMk cId="4141732165" sldId="1194"/>
            <ac:inkMk id="5" creationId="{F9773DE8-00A7-4F6A-DF00-90F4FA1C6B4C}"/>
          </ac:inkMkLst>
        </pc:inkChg>
      </pc:sldChg>
      <pc:sldChg chg="addSp mod">
        <pc:chgData name="Barnaghi, Payam" userId="074f2ebd-6afc-4315-b390-7d2c21b26061" providerId="ADAL" clId="{B247C1FE-558D-4D0B-8CCF-27609C7C3255}" dt="2026-01-13T11:26:40.536" v="0" actId="7634"/>
        <pc:sldMkLst>
          <pc:docMk/>
          <pc:sldMk cId="4185388447" sldId="1195"/>
        </pc:sldMkLst>
        <pc:inkChg chg="add">
          <ac:chgData name="Barnaghi, Payam" userId="074f2ebd-6afc-4315-b390-7d2c21b26061" providerId="ADAL" clId="{B247C1FE-558D-4D0B-8CCF-27609C7C3255}" dt="2026-01-13T11:26:40.536" v="0" actId="7634"/>
          <ac:inkMkLst>
            <pc:docMk/>
            <pc:sldMk cId="4185388447" sldId="1195"/>
            <ac:inkMk id="5" creationId="{A4F5D274-7A6E-5FB6-E0B3-CCAFB7C56257}"/>
          </ac:inkMkLst>
        </pc:inkChg>
      </pc:sldChg>
      <pc:sldChg chg="addSp mod">
        <pc:chgData name="Barnaghi, Payam" userId="074f2ebd-6afc-4315-b390-7d2c21b26061" providerId="ADAL" clId="{B247C1FE-558D-4D0B-8CCF-27609C7C3255}" dt="2026-01-13T11:26:40.536" v="0" actId="7634"/>
        <pc:sldMkLst>
          <pc:docMk/>
          <pc:sldMk cId="3096639005" sldId="1198"/>
        </pc:sldMkLst>
        <pc:inkChg chg="add">
          <ac:chgData name="Barnaghi, Payam" userId="074f2ebd-6afc-4315-b390-7d2c21b26061" providerId="ADAL" clId="{B247C1FE-558D-4D0B-8CCF-27609C7C3255}" dt="2026-01-13T11:26:40.536" v="0" actId="7634"/>
          <ac:inkMkLst>
            <pc:docMk/>
            <pc:sldMk cId="3096639005" sldId="1198"/>
            <ac:inkMk id="4" creationId="{8A477D0E-A27C-CD31-0039-766AF3915E00}"/>
          </ac:inkMkLst>
        </pc:inkChg>
      </pc:sldChg>
      <pc:sldChg chg="addSp mod">
        <pc:chgData name="Barnaghi, Payam" userId="074f2ebd-6afc-4315-b390-7d2c21b26061" providerId="ADAL" clId="{B247C1FE-558D-4D0B-8CCF-27609C7C3255}" dt="2026-01-13T11:26:40.536" v="0" actId="7634"/>
        <pc:sldMkLst>
          <pc:docMk/>
          <pc:sldMk cId="556793661" sldId="1205"/>
        </pc:sldMkLst>
        <pc:inkChg chg="add">
          <ac:chgData name="Barnaghi, Payam" userId="074f2ebd-6afc-4315-b390-7d2c21b26061" providerId="ADAL" clId="{B247C1FE-558D-4D0B-8CCF-27609C7C3255}" dt="2026-01-13T11:26:40.536" v="0" actId="7634"/>
          <ac:inkMkLst>
            <pc:docMk/>
            <pc:sldMk cId="556793661" sldId="1205"/>
            <ac:inkMk id="4" creationId="{F45909EB-0496-28F8-2AAF-397E49B60D5E}"/>
          </ac:inkMkLst>
        </pc:inkChg>
      </pc:sldChg>
      <pc:sldChg chg="addSp mod">
        <pc:chgData name="Barnaghi, Payam" userId="074f2ebd-6afc-4315-b390-7d2c21b26061" providerId="ADAL" clId="{B247C1FE-558D-4D0B-8CCF-27609C7C3255}" dt="2026-01-13T11:26:40.536" v="0" actId="7634"/>
        <pc:sldMkLst>
          <pc:docMk/>
          <pc:sldMk cId="3261606077" sldId="1206"/>
        </pc:sldMkLst>
        <pc:inkChg chg="add">
          <ac:chgData name="Barnaghi, Payam" userId="074f2ebd-6afc-4315-b390-7d2c21b26061" providerId="ADAL" clId="{B247C1FE-558D-4D0B-8CCF-27609C7C3255}" dt="2026-01-13T11:26:40.536" v="0" actId="7634"/>
          <ac:inkMkLst>
            <pc:docMk/>
            <pc:sldMk cId="3261606077" sldId="1206"/>
            <ac:inkMk id="8" creationId="{DC98028C-4AD8-799E-98D7-061785CF419D}"/>
          </ac:inkMkLst>
        </pc:inkChg>
      </pc:sldChg>
      <pc:sldChg chg="addSp mod">
        <pc:chgData name="Barnaghi, Payam" userId="074f2ebd-6afc-4315-b390-7d2c21b26061" providerId="ADAL" clId="{B247C1FE-558D-4D0B-8CCF-27609C7C3255}" dt="2026-01-13T11:26:40.536" v="0" actId="7634"/>
        <pc:sldMkLst>
          <pc:docMk/>
          <pc:sldMk cId="3673133359" sldId="1207"/>
        </pc:sldMkLst>
        <pc:inkChg chg="add">
          <ac:chgData name="Barnaghi, Payam" userId="074f2ebd-6afc-4315-b390-7d2c21b26061" providerId="ADAL" clId="{B247C1FE-558D-4D0B-8CCF-27609C7C3255}" dt="2026-01-13T11:26:40.536" v="0" actId="7634"/>
          <ac:inkMkLst>
            <pc:docMk/>
            <pc:sldMk cId="3673133359" sldId="1207"/>
            <ac:inkMk id="5" creationId="{9E8B259A-5B75-7ACE-A101-391991C73BC6}"/>
          </ac:inkMkLst>
        </pc:inkChg>
      </pc:sldChg>
      <pc:sldChg chg="addSp mod">
        <pc:chgData name="Barnaghi, Payam" userId="074f2ebd-6afc-4315-b390-7d2c21b26061" providerId="ADAL" clId="{B247C1FE-558D-4D0B-8CCF-27609C7C3255}" dt="2026-01-13T12:36:36.407" v="1" actId="7634"/>
        <pc:sldMkLst>
          <pc:docMk/>
          <pc:sldMk cId="2189904813" sldId="1213"/>
        </pc:sldMkLst>
        <pc:inkChg chg="add">
          <ac:chgData name="Barnaghi, Payam" userId="074f2ebd-6afc-4315-b390-7d2c21b26061" providerId="ADAL" clId="{B247C1FE-558D-4D0B-8CCF-27609C7C3255}" dt="2026-01-13T12:36:36.407" v="1" actId="7634"/>
          <ac:inkMkLst>
            <pc:docMk/>
            <pc:sldMk cId="2189904813" sldId="1213"/>
            <ac:inkMk id="5" creationId="{5FB725B6-0207-C774-4787-F88E28B2F897}"/>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13/01/2026</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322"/>
    </inkml:context>
    <inkml:brush xml:id="br0">
      <inkml:brushProperty name="width" value="0.05292" units="cm"/>
      <inkml:brushProperty name="height" value="0.05292" units="cm"/>
      <inkml:brushProperty name="color" value="#FF0000"/>
    </inkml:brush>
  </inkml:definitions>
  <inkml:trace contextRef="#ctx0" brushRef="#br0">4600 14799 8162,'-19'-8'-339,"0"6"1,-1-5 0,1 5 338,0 2 0,-1-8 0,1-3 0</inkml:trace>
  <inkml:trace contextRef="#ctx0" brushRef="#br0" timeOffset="1">4330 14838 8162,'-20'0'-1789,"1"0"1789,8 0 0,-6-8 0,6-3 0</inkml:trace>
  <inkml:trace contextRef="#ctx0" brushRef="#br0" timeOffset="2">4233 14799 8162,'-19'0'-21,"-1"0"0,1 0 114,0 0 1,-1-6 208,1 0 1,6-7 52,0 6 0,2-8 92,-1 2 0,-3 3-124,8-3 0,1 0 66,6-6 1,0 6-55,0 0 151,0 9-335,8-5 1,1 11 91,4 5 0,4 3-50,-4 10 0,-2 7 1,1 6 1,1 3-200,7 3 0,5 2 111,1 4 0,9-2-53,-3 8 0,13-1-112,6 1 0,16-2 63,10-4 1,14-6-238,-38-19 1,3-1-1,1-4 1,2-2 231,5-5 0,1-3 0,0-1 0,-1-2-28,-6-4 1,0-2 0,-2-4-1,-3-2 107,38-15 1,-16-10 22,-17 3 1,-17-4 48,-16-3 0,-12 0 225,-6 1 0,-16-1-763,-10 0 274,-1 9 1,-16 2 0,6 11-1356,0 4 1469,-7 5 0,16 8 0,-7 0 0</inkml:trace>
  <inkml:trace contextRef="#ctx0" brushRef="#br0" timeOffset="3">8273 14799 8046,'-30'-21'0,"4"0"-123,5 1 0,8-3 173,0 10 774,9 4 178,-5-8-432,9 6 189,0 1-74,0 1 59,0 9-448,0 0 1,9 0 24,4 0 1,4 0-107,2 0 0,0 0-33,1 0 0,5 9-98,1 3 0,9 6 61,-3 1 1,13 9-235,6 4 1,1 4-81,6 3 1,4 8-117,16 5 0,14 4 305,-44-27 1,1 0 0,5-4 0,1-1-167,0 0 0,0-3 0,1-4 0,2-2 176,-1-1 0,2-2 0,1-4 0,2-3 6,-1 0 1,0-4-1,0-3 1,-1-4 27,-5-2 0,-1-4 0,45-22 20,-9-11 1,-10-6-98,-3 5 1,-17-1 128,-15 2 1,-6 4-20,-7-4 0,0-2 80,-12 2 0,1 6 135,-14 7 0,5 2-461,-5-2 1,6-5-47,-7 5 1,7 2-878,-6-2 0,5 8 1138,-5-1 0,8-6 0,-4 1 0</inkml:trace>
  <inkml:trace contextRef="#ctx0" brushRef="#br0" timeOffset="4">14845 14664 7693,'-19'-19'0,"2"0"-637,4-1 1981,-4 1-725,15 0 0,-7-1 204,9 1-484,0 8 0,2 3-150,5 8-17,-5 0 1,8 0-92,-3 0 1,-5 8 162,5 5 1,1-2-69,-1 2 0,8 0 12,-3 6 1,1 2 29,7 5 1,-5-2-39,10 8 1,6-2 22,1 2 0,13 5-196,6-5 0,14 4 109,6 3 0,17 0-326,-38-19 1,3-2-1,5-2 1,2-2 195,10 1 0,2-4 0,-3-3 0,1-3-271,4-1 0,1-1 1,-1-3-1,0-3 315,3-2 1,0-3 0,-3-1-1,-2-3-94,0-6 1,-2-3 0,-9 2-1,-1 0-112,-5 0 1,-1-1-1,36-19 171,-12 1 0,-3-7 289,-11 0 1,-8 0-48,-11 6 1,-10 2 299,-3 5 0,-15-4-381,2 4 1,-6-5 526,0-2 1,-4 7-756,-9 0 0,0 0-144,0-7 1,6 9-2007,0 4 2258,1 5 1,-7-7-1,0-2 1</inkml:trace>
  <inkml:trace contextRef="#ctx0" brushRef="#br0" timeOffset="5">3189 13292 8156,'-66'-45'182,"8"2"1,12 7 88,12 8 0,6 9-218,9 6 0,0 4 94,-1 9 1,-8 9-11,-4 4-4,-4 13 1,-3 12-1,0 16 289,1 8-325,-1 7 1,0 19 0,1 8 7,18-43 1,1 2-1,0 5 1,1 2-232,2 2 1,0 1-1,-2 6 1,2 2 219,2 3 0,2 2 0,-1 5 0,2 2-13,4 1 0,2 2 0,0-1 0,3 0-110,4-9 1,3-2-1,2-5 1,5-2 92,2-10 1,4-2 0,27 37-361,7-23 0,6-22 158,6-23 1,3-7 149,4-6 1,10-9 55,-3-16 1,5-12-27,1-21 0,-4-7-150,3-12 1,-5-13 128,-42 33 1,-1-2-1,-1-2 1,-2-1-52,-2-2 0,-2-1 0,-3-1 0,-3-1 70,-2-4 0,-1 0 0,0-4 0,-1-1-119,-4-1 1,-3-1 0,-2-2-1,-3-1-204,-3-2 0,-6-2 0,-5 0 0,-5-2 214,-8-3 0,-3 0 1,-3-2-1,-4 1 108,-6 3 1,-4 2 0,0 3 0,-3 5 64,-1 11 1,-1 5-1,1 2 1,-2 4 423,2 9 0,0 3 0,-45-29-276,12 21 1,7 14-515,20 18 0,12 5 269,13 2 1,13 9-981,7 4 1,6 12 972,6 7 0,14 14 0,10 3 0</inkml:trace>
  <inkml:trace contextRef="#ctx0" brushRef="#br0" timeOffset="6">6746 12983 8198,'-30'-51'-19,"2"1"0,4 3 0,3 6 0,4 5 941,-1 4 1,-1 17-788,-7 2 1,3 11 0,-9 10 0,-5 14-198,-6 14 0,0 18 148,-8 23 0,-1 9-314,23-30 0,0 4 1,0 2-1,0 3 376,-1 4 0,2 3 0,2 7 0,3 1-1110,-1 0 1,3 1 1024,-1 7 1,3 2 0,3 4-1,4 1 1,1 5 0,2 0 30,3 0 1,4 0 0,4-7-1,4-2-230,2-12 0,4-3 0,4-4 0,4-3 182,4-6 0,4-3 0,2-1 0,2-2-183,-1-11 0,3-2 0,4 1 1,3-2 77,36 21 0,7-8-163,0-11 0,-5-8 246,5-12 1,-7-12-170,-6-26 1,-6-12 104,-14-27 1,9-10-8,-8-22 0,-22 37 0,-2-2 130,-4-5 0,-3-2 1,2-5-1,-1-2 318,-2-4 1,-1-2 0,0-5 0,1-2-317,0-4 1,-2-1 0,-2-4 0,-2-2-159,0 1 0,-2-2 1,-4-2-1,-3-2 124,-1-4 1,-2-1-1,0-4 1,-1 0-4,0 4 1,-2 1-1,-6 3 1,-4 3-13,0 14 1,-3 4 0,-3 8 0,-3 4 287,-1 6 0,-3 5 0,-34-35-113,-13 26 1,2 15-155,-2 30 0,7 9-372,-7 17 1,2 10-638,-1 22 1,3 13 517,9 13 434,9 22 0,-5-8 0,29-32 0,0 2 0,-2 4 0,-1 2 0,-4 6 0,1-1 0</inkml:trace>
  <inkml:trace contextRef="#ctx0" brushRef="#br0" timeOffset="7">12970 13196 8297,'-25'-62'0,"-1"2"401,2 4 1,11 11-60,7 0 1,-3 4-141,3 2 1,-7 9-1,4 2 1,-1 5 144,-6 3 1,1-3-64,3 10 0,-6 4 124,6 3-271,-6 12 1,-1 16 0,-2 18-114,-5 16-24,4 19 0,-14 26 1,19-41-1,2 3-228,-4 5 0,1 3 1,-2 12-1,-1 2 176,-2 4 1,1 2-1,1 8 1,1 2-397,-2 4 1,-1 2-1,9-31 1,1 0-1,-1 2 398,1 3 0,0 1 0,1 0 1,1-3-1,2 1 0,1-1-37,0-5 1,2-1-1,0-1 1,1 23-1,4-6-282,6-22 0,3-5 0,7 35 457,17-33 1,3-10-103,10-22 0,-2-8 407,8-24 0,7-2-198,7-5 0,8-14 81,-3-18 1,12-19-114,-40 21 0,0-3 0,3-3 0,0-2 49,-3-6 1,0-1-1,3-5 1,-2-2-86,-4-5 0,-1-1 0,2-2 0,-2-1-148,-8-2 0,-2-2 0,2-1 0,-2-2 271,-8-4 1,-2-3 0,3-7 0,-3-2-307,-6-6 1,-5 0 0,-2 3 0,-3-1-62,-6 4 0,-5 2 0,-4 9 0,-4 3 58,-4 5 0,-3 3 0,0 9 1,-4 6-66,-6 9 0,-3 6 0,-34-17-213,-6 37 337,-9 8 0,9 16 0,-14 8 0,-3 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134"/>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13917 6356 7950,'-30'-17'0,"5"2"-139,3 2 0,3 7 244,-1-7 40,10 0-28,1-6 1,9 6-1,0 0 1,0-2 0,0-2-1,0-2 569,0-1 0,0 7-295,0 0 0,2 7 376,5-7-301,-5 9-216,6-5 1,-5 9-147,3 0 61,-4 0 1,9 0-51,-5 0 1,5 2 105,8 5 1,1-3-229,-1 9 1,0-2-5,1 2 1,8 4-13,4-4 1,4 10 53,3 3 1,2 2-3,4-2 0,-2 6-45,9 13 0,6-4 90,6 4 0,9 4-359,-2 3 1,13 4 278,6 2 1,4-7-394,3 1 0,0-7 458,-1 6 0,-44-29 0,2-3-17,0 1 1,1-1 0,-1-3-1,-1-2-5,2-4 1,0-1 0,48 10-18,-49-8 0,2-2 0,1-3 0,2-2 18,2 0 1,0-1-1,0-2 1,0 0-1,-2-1 1,-2 0-1,53-2-62,-55-1 0,0-1 0,1 0 0,1-2 26,1-3 1,0-2 0,-1 2 0,-2-1-101,42-9 1,-3-1 30,-4 1 1,3 0 124,-9-1 1,-7 3 3,-6 4 0,-3-4 115,3 4 0,2-4-105,-8-2 1,-1-1-14,-6 1 0,0-7 56,0 1 0,7-3-22,-1 2 0,-6 5-119,-6-5 0,-9 4 217,2 3 1,-5-7-179,-1 0 1,-9 1 414,-4 5 0,-5 1-398,-1 0 1,-1 2 644,0 4-482,-8-5-354,6 8-438,-15-1-679,7-6-225,-9 15 107,0-7 1,2 11 1395,5 5 0,-5 3 0,6 10 0</inkml:trace>
  <inkml:trace contextRef="#ctx0" brushRef="#br0" timeOffset="1">9877 10955 8450,'-10'-9'-277,"1"-4"0,3-4 1,-3-2 162,-2-1 0,5 3 0,-5 2 1,0 4 152,1 3 1,3-1 64,-6 3-32,9 4 0,-7-7 92,5 9-55,-5-8-155,-8 5 1,-1-5 103,1 8 1,0 6-140,-1 1 0,1 10 118,0 2 1,-7 3-42,0 10 1,-8-6 44,2 6 1,-5 6-4,-1 8 1,-1 7 41,0-1 1,-6 12 15,0 7 0,0 13-356,6 6 0,1 6 288,18-44 1,1 0 0,1 0 0,2 1-62,2 1 0,2 1 0,-12 50 88,18-8 0,1 0-251,12-1 1,4-10 211,8-9 0,9-8-9,4-11 1,7-2 37,6-5 0,-2-12 8,8-13 1,1-7 118,6-6 1,8-4-83,5-9 1,-2-3 153,2-3 1,-7-13-94,7-14 1,-8-3 40,1-3 1,-6-6-84,-7 0 1,1-9 4,-13 3 1,2-7-17,-16-6 1,1 3-117,-7-3 0,-6-5 2,0-1 1,-9-8 98,3-5 0,-7 3 53,-7-4 1,-3 5-75,-10 2 1,-8-1-97,-4 1 0,-6 8-87,-8 5 0,4 19-246,-10 6 1,0 16 196,-6 3 1,3 12-475,3 14 1,-2 7 643,9 13 0,0 4 0,6 13 0,1 8 0,-1 9 0</inkml:trace>
  <inkml:trace contextRef="#ctx0" brushRef="#br0" timeOffset="2">22867 10414 8207,'0'-56'-62,"3"4"1,3 7-1,5 5 1,2 3 289,-1 5 0,-7-3 0,1 10 0,-4 1 1163,-2 3-1106,0 1 1,-8 10 0,-5 3 0,-4 5-127,-3 2 0,1 11 50,0 8 1,-7 5-195,0 14 0,-8-1 132,2 14 0,2 3-58,-3 10 0,1 14-390,-7 12 1,1 6 239,18-44 0,1-1 0,-1 3 0,-1 0 49,-1 3 1,-1 2-1,3 6 1,-1 1-70,-1 1 0,-1 1 0,3 1 0,-1-1-169,2-3 1,0-1 0,2-1 0,2-1 235,-2-4 1,1 0 0,-7 47-56,-3-9 0,11-16 50,2-16 1,9-12-220,-3-7 0,-1-7 61,1-5 0,1-12-800,6-8 550,0-9-242,0 5 0,0-11 423,0-5 1,-2-8 245,-5-17 0,-3-9 0,-10-17 0</inkml:trace>
  <inkml:trace contextRef="#ctx0" brushRef="#br0" timeOffset="3">21746 10607 8295,'-8'-39'-1184,"5"9"592,-3 4 1621,4 14 1,4 3-220,4 9 1,5 9-136,9 3 1,1 12-206,5 2 0,2 8-148,4-2 1,2 5-362,-8 2 0,8 6 134,-1 0 1,-3 6-711,2-6 1,0 7 178,7-7 0,-7 0-844,0-6 0,-6-7 1280,6 0 0,0-8 0,7 4 0</inkml:trace>
  <inkml:trace contextRef="#ctx0" brushRef="#br0" timeOffset="4">21785 9699 8456,'-2'-19'77,"-3"-1"0,-1 1 0,2 0 1091,2-1-997,2 1 1,8 2 0,5 2 0,4 4 117,3 2 0,1-6-269,5 3 0,-3 1 132,10-2 0,5-2-249,7-11 0,3 3 58,-3-10 1,-4 8 25,4-8 0,2 3-39,-2-2 0,-6-4 46,-7 3 1,-8 5 193,1 3 0,-10-3-122,-2 2 1,-8 7 462,1 6-355,-4 9 1,-2-3-245,0 14 0,0 5 179,0 14 0,0 4-67,0 9 0,0 2-22,0 4 0,9-4-192,4 4 0,4-2-74,2 2 1,0-5 57,1 6 1,6-12-291,-1-2 1,8-8 151,-8 1 1,10-5-1077,-3-7 1402,-4-5 0,8 1 0,-6 2 0</inkml:trace>
  <inkml:trace contextRef="#ctx0" brushRef="#br0" timeOffset="5">21669 9795 7722,'-13'7'-1098,"0"-1"1416,9 1-164,-5-7 0,3 2 0,2 4 11,6 7 0,6-2 0,14 2 0,6 0-8,10-2 0,12 4 49,14-9 0,13 7-11,14-7 1,12-1-348,-49-8 1,1-1 0,6 0 0,1-3 246,2-1 0,1-3 0,0-2 0,1-2-123,-2 0 1,0-2 0,-2-1 0,-1-1 60,-6 1 1,-1-2 0,-1 0 0,-2-1-233,39-24 0,-9-4 153,-16-9 1,-5 2-105,-21 4 1,-5-4 14,-15 5 0,-8-11 108,-5-3 1,-12 1 11,-7 6 0,-21-6-1,-11-1 1,-18 3 70,-7 10 0,-23 14-303,-10 12 0,47 18 1,-2 3 184,-2 1 0,-2 2 1,-4 2-1,-1 2 67,-4 3 0,0 3 0,-1 2 0,0 5-83,1 9 0,0 4 0,-1 1 1,0 4 44,-2 8 1,0 2 0,1 0 0,2 2 25,9 3 1,2 1 0,1-6 0,4 2 8,14-4 1,5 1 0,-27 38 73,25-3 0,16-10-146,16-9 0,23-9 40,15-10 0,24-12-755,21-7 786,18-10 0,6-3 0,-47-4 0,1 0 0,0 1 0,0-1 0</inkml:trace>
  <inkml:trace contextRef="#ctx0" brushRef="#br0" timeOffset="6">26424 8926 8369,'-38'-15'-44,"1"-6"0,5-5 1,8-2-369,9 4 583,7 11 1,10 5 0,4 8 0,7 2 171,4 4 1,11-1-173,4 8 0,7-9 349,6 2-313,13-4 0,13 5 1,15-1 183,11-1-360,-42-4 1,3 0 0,10-2 0,2 0 0,7-1 0,3-1-1311,4 1 0,3-2 1311,8-3 1,2-1-1,9 3 1,2-1-1,-32 1 1,0-1-1,0 0 5,0 1 1,1 1-1,0 0 1,1 0 0,0 1-1,0-1-429,32 1 1,-1 0 0,1 2-1,-1 0 404,-2-3 0,-1 1 1,-1 3-1,0 0-330,-1 3 1,-2 1 0,-4-3-1,-2 0 325,-5 2 0,-2 0 0,-1 2 0,-2 1-111,-2 0 1,0 1 0,-4 0-1,-1 1 102,-8-2 1,-1 1 0,-3 1 0,-3 1 14,-8-3 1,-2 1 0,49 8 782,-13-2 0,-8 4-780,-18-4 0,-10-5 708,-22-1 0,-4 2-531,-9-3 655,1 0 1,-7-6-960,0 0 1,-9 3 544,2 3-877,5-4 1,-2 15 243,3-4 0,-3 4 199,-9 3 0,9 8 0,1 2 0</inkml:trace>
  <inkml:trace contextRef="#ctx0" brushRef="#br1" timeOffset="7">25245 3729 8576,'11'-32'203,"-3"-3"0,1 1 1,2 0-1,2 4 778,-1 4-811,1-4 1,5 15 0,-6-5 0,-3 5 0,-3 2 742,1 1-926,-1 7 1,-8-3 144,-4 8 0,-5 0-86,-8 0 1,-1 6 78,1 1 0,-9 8-36,-4-2 0,2 4 50,-2 2 0,-1 7-9,-5 0 0,-3 8-98,-4-2 0,-2 5 87,-5 1 0,-6 3-156,0 4 0,-2 7-122,-11 12 1,2 5 162,-2 8 1,-4 2 40,39-37 0,1 0 0,1 2 0,0 2 26,-3 5 0,3 1 1,5-3-1,2-1-36,-3 0 0,2 1 1,-15 45 34,4-10 1,3 8-50,10-2 0,-6-10 51,6-3 0,-2-4-217,2 4 1,3-6 148,-10 0 0,3-11-106,-2-2 1,-2-9 76,8-10 1,-2-9-180,2-4 1,11-7-256,-4-6 20,13-4 1,-3-18-484,9-4 1,2-6 268,5-7 1,3-6 652,10-13 0,-10-5 0,-1-8 0</inkml:trace>
  <inkml:trace contextRef="#ctx0" brushRef="#br1" timeOffset="8">23641 3536 8552,'-26'-33'0,"0"1"0,0 9 813,7-3 0,6 4 416,0 3 419,9 0-148,-5-1-877,9 10 1,9 1-36,4 9 0,4 2-306,2 5 0,1 3 116,-1 10 1,0 1-82,1 5 1,1-2 121,5 8 1,-3 0-119,10 7 0,-8-1-17,8 1 0,5 6-194,7 0 1,3 9 114,-3-3 0,13 14-287,13 6 1,6 6 196,-35-36 1,0 2-1,-2-3 1,-1 1-131,3 4 1,0 0-1,-3-4 1,-1 0 26,-2 1 0,-1 0 1,30 33-117,-14-11 0,-12-2 56,-13-17 1,-5-6 133,-2-7 0,-1-2-124,-6 3 0,6-3 118,-5-5 0,-3-3-253,3 4 0,0-5 137,6-2 1,-1-6-92,-6 0 0,6-2-334,-5 2-1758,4 4 743,2-6 0,0 6-2410,1-4 3866,-10 4 0,8 2 0,-8 11 0</inkml:trace>
  <inkml:trace contextRef="#ctx0" brushRef="#br1" timeOffset="9">24897 5004 8093,'0'-19'94,"2"2"1,3 1 545,1 4-483,0 7 99,-6-3 24,-8 8 48,6 0 50,-7 0-102,9 8 50,0-6 0,0 9 154,0-4-155,0-5 0,2 13-112,5-9 0,-3 7-46,9-6 0,-7 5 21,7-5 1,0 6-20,6-7 1,1 7-140,-1-6 1,0 5 224,1-5-421,-1 8 0,0-7 86,1 5 1,-1 5-1286,0-6 1015,1-3 0,-1 8-1971,0-4 2321,1-4 0,8 8 0,2-6 0</inkml:trace>
  <inkml:trace contextRef="#ctx0" brushRef="#br1" timeOffset="10">29536 3574 8547,'11'-38'-303,"6"8"0,-6-5 0,8 9 0,1 3 0,-1 1 770,0 3 0,1-2-132,-1-5 1,0 4-1,1-3 1,-1 1 211,0-2 1,-2 5-66,-4-5 0,2 5 326,-8 1 229,-1 1-238,3 0-432,-7-1-172,-2 10 0,-11 1-199,-8 9 1,4 2 175,-4 5 1,1 12-11,-14 13 0,6 7-174,-6 6 0,-2 4 13,-11 9 0,4 9-255,-4 4 0,-2 12 245,1 7 1,20-42 0,-1 1-234,1 2 1,0 1-1,1 5 1,1 2 251,-2 5 0,0 1 0,4 0 0,1 1-47,-1-2 0,-1 1 0,3-4 0,2 0-26,1-6 1,1-1 0,-18 49-269,8-12 1,3-8 285,10-12 0,-2-4 11,8-9 1,-6-9-69,7-4 0,-7 2 58,7-2 0,-3-6-98,3-7 0,3-8-132,-3 2 0,4-5 336,2-2-1102,0-8-675,0 6 140,0-15 1575,-9 7 0,7-18 0,-7-1 0</inkml:trace>
  <inkml:trace contextRef="#ctx0" brushRef="#br1" timeOffset="11">28319 3420 8546,'-39'-28'0,"7"6"622,-1-3 1023,10 12-1054,3 4 1,12 11-1,8 5 340,0 6 0,8 6-453,5 7 0,7-3 74,5 9 1,3-6-120,5 6 1,3-1 2,-4 1 0,5 4-187,2-4 0,-7 5-117,0 2 1,-2-1-103,2 1 0,5 2-337,-5 4 1,2 2-1325,-1 4 1,3 7 854,-4 0 0,-2 9 776,3 10 0,-1 0 0,6 1 0</inkml:trace>
  <inkml:trace contextRef="#ctx0" brushRef="#br1" timeOffset="12">24974 12713 8563,'-28'-9'-165,"7"7"1,-7-9 0,9 7 0,-1-4 0,1-1 2100,0 0-1519,-1-6 0,10 5 0,5-10-46,10 1 0,5 0-137,10-1 0,8 7 105,4 1-106,-4 7 1,15-3-1,-2 8 1,4 2 0,4 4 358,0 7 0,3 6-306,6 7 1,2 4-201,5 9 0,-3 8-66,9 5 0,0 3 98,6 3 1,0 7-343,1-1 1,-3 3 18,-4-3 0,2-8-534,-9 8 0,-2-16 383,-10 3 1,-7-14-505,-13-5 1,-10-9 341,-9 3 0,-11-4-355,-2-3 1,-9-6 392,-10 0 1,-3-7-38,-3 7 1,-3-9 620,-5 3-104,-3-5 0,6-11 0,-9-1 0</inkml:trace>
  <inkml:trace contextRef="#ctx0" brushRef="#br1" timeOffset="13">26134 12520 8434,'0'-39'0,"2"-6"-2,5 0 0,-3 2 192,9 11 1,-7 10 225,7 9 225,-8 1-354,3 1 0,-16 2-52,-5 9 1,-4 2 33,-3 5 0,-6 10-155,1 9 1,-10 10 91,3 3 1,-4 2-164,-3 10 0,-6 7 95,0 7 1,-3 1-294,3-2 0,2 5 231,-8 8 0,-1 1-268,-6-1 0,0 7 99,0-1 1,0 1-158,0-7 0,-4-1-165,4-6 1,-2-9 156,15-10 1,0-10-8,6-3 1,9-1 73,4-11 0,7-7-811,6-6 1002,4-9 0,18 5 0,2-9 0</inkml:trace>
  <inkml:trace contextRef="#ctx0" brushRef="#br1" timeOffset="14">25013 11921 13709,'-19'0'-2043,"-1"-7"1169,1 1 1,8-3 864,5 3 0,4 2 154,2-9 1,0 6 34,0-6 76,0 0 1,2-6 24,4 0-442,5-1 0,11 1 1,1 0-78,3 0 164,8-1 0,-4-6 0,9 1 331,0 1-291,-1 3 0,1 1 0,0-1 93,-1-5 1,1 11-9,0-4 1,-9 12-48,-4 1 0,1 4 42,-1 2 0,0 8-111,-7 5 0,1 6 91,-1 7 0,7-4-252,0 3 0,1-1-162,-1 2 0,-2-5 374,8 5 0,9-4 1,8-3-1</inkml:trace>
  <inkml:trace contextRef="#ctx0" brushRef="#br1" timeOffset="15">30368 12211 8442,'8'-56'-80,"5"4"1,2 7 0,2 6 0,0 5 336,5 2 1,2 2 0,-7-2-1,-2 6 475,-2 4 1,-7 3 394,7 0-802,-9 8-141,5 2 0,-9 12-191,0 3 1,-9 11 134,-4 9 0,-4 11 30,-2 1 0,0 9-127,-1 11 1,-8 9 87,-4 4 0,2 6-379,-2 7 0,0 4 181,-7 8 0,-2 3-247,18-48 0,1 1 0,1 4 0,1 2 290,-2 3 1,-1 0 0,2 3 0,1-1-86,0-4 1,2-2 0,-12 46-74,4-19 0,4-7 130,3-6 0,6-13-153,0-13 0,9-7 81,-3-5 1,5-5-372,2-9 1,-2 7-196,-4-1 1,4-5-65,-5-7 766,-4-1 0,1 8 0,-10-1 0</inkml:trace>
  <inkml:trace contextRef="#ctx0" brushRef="#br1" timeOffset="16">29614 12211 8322,'-11'-48'366,"2"16"-79,9 0 1,2 17 351,5 8 1,4 5-188,8 2 0,-6 9-27,0 4 1,0 13-92,6 6 1,7 11 119,0 2 0,1 8-600,-1-1 0,-4 4 218,3 2 1,-3 0-927,-3 0 1,1-7 546,-1 1 1,0-9-854,1 2 1160,-10-5 0,8-1 0,-8 0 0</inkml:trace>
  <inkml:trace contextRef="#ctx0" brushRef="#br1" timeOffset="17">29768 11225 8519,'-19'-19'0,"2"-7"812,4 0 1,6-8-555,14 2 0,6-3-57,13 3 0,-3 2-61,9 4 1,3 5-257,10-5 0,-2-2 137,8 3 0,-6-8 65,7 8-26,-9-1 0,6 13 0,-6 2 172,2 3 0,-6 1-91,-7 7 1,-8 11 91,2 8 0,0 9-258,-7 11 1,4-1-241,-10 1 1,2 6-652,-2 0 1,4 7 231,-4-7 684,-4 9 0,8-14 0,-6 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33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57D200"/>
    </inkml:brush>
  </inkml:definitions>
  <inkml:trace contextRef="#ctx0" brushRef="#br0">6688 13737 9343,'-47'0'-63,"6"0"1,-4-2 0,4-5-1,2-6 1,3-2 258,4 2 0,4-4 1,8 4-1,1-2 347,0 3-327,8-6 0,2 14-524,9-9 279,0 9 0,9-7 0,4 7-316,4-3 189,2-8 1,9 5-1,2-10-269,0 1 319,15 0 0,-10-1 0,14-1 14,-1-5 1,5 3 172,-1-10 0,12-5-106,7-7 1,6-9-121,7 2 1,-36 20 0,1-2 230,5-4 0,1-1 1,8-3-1,1 0 22,0-3 0,1 0 0,7-2 0,2 1-44,-4 4 0,2 1 1,6-5-1,3-1-353,2 2 0,1 0 0,5-4 1,0-1 309,1 3 0,1-2 0,-28 13 0,1-1 0,0 0-337,32-14 1,1-1-1,-29 15 1,0-1 0,0 0 334,5-3 1,0 1 0,0-2-1,3-1 1,0-1 0,0 0-47,1 0 0,1-1 0,-1-1 0,2-2 1,1-2-1,-1 2-3,-1 3 0,-1 1 0,0-2 0,3-5 0,0-1 0,1 0-223,2 1 0,1 0 0,0-1 0,4-3 0,0-1 1,0 1 243,0 2 0,0-1 1,1 0-1,1-1 0,1-1 1,-2 0-143,-3 2 1,0 1-1,0-1 1,5-3 0,2 0-1,0-1 155,-22 15 1,0-1 0,0 1 0,0-1 0,20-12 0,1 1 0,0-1-92,-22 13 1,1-1-1,0 0 1,0 1 0,1 0-1,-1 1 1,1 0 0,1-1 95,2 0 1,0-1 0,1 1 0,1-1 0,1 0 0,2 0 0,0-1 0,0 0 9,1-1 1,1-1 0,1 0 0,-1 1 0,1 0 0,-1 2 0,1-1-1,0-1-72,2-2 1,0 0 0,1-1 0,-1 1 0,1 1 0,0-1 0,0 1 0,0 0 46,2-1 0,1-1 0,-1 1 0,1 0 1,1 1-1,0 0 0,0 0 0,1 1-25,2-1 1,1 0 0,0 0 0,-1 1 0,-3 2-1,0 1 1,-1 0 0,1-1 18,1 0 1,1-2 0,0 1 0,0 0 0,-2 2 0,-1 0 0,1 1 0,0-2-6,3 0 0,0-2 0,1 1 0,-1 0 0,2 1 0,-1 0 0,1 0 0,-1 0 26,1 0 0,1 1 0,-1-1 0,0 1 0,-3 1 0,0 0 0,-1 1 0,1-1-5,-2 0 1,0 0 0,0 0 0,1 0 0,0 2 0,1 0 0,0 0 0,0-1 8,0 0 0,0-1 0,-1 0 0,1 0 0,1 0 0,0 0 0,0 1 0,0-2 2,-1 0 0,0-1 1,0 0-1,-1 2 0,-2 1 1,-1 1-1,0 1 0,-1 0 28,0 0 0,1 0 0,-2 0 0,1 1 0,-1 0 0,0 1 0,0 0 0,0-1-23,1-1 1,0 1-1,0-1 1,0 0-1,0 1 1,0-1-1,0 0 1,0 1-4,0-1 0,0 0 0,1 0 0,-2 1 0,-4 3 0,-1 0 1,0 0-1,-1 1 5,-1 0 0,0 0 0,0 0 0,0 0 1,-1 1-1,0 0 0,0 0 0,-1-1 34,1-1 0,-1-1 0,0 0 0,1 2 0,-2 1 0,1 1 0,0 0 0,0 0-20,22-12 0,0 1 0,-1 1 1,-6 4-1,0 1 0,-1 0 5,-1 2 0,1 1 0,-1 0 0,-4 2 0,0-1 0,-1 2 3,-1 0 0,0 1 1,0 1-1,-3-1 1,1 2-1,-1 0 30,1 1 0,0 2 0,-1-1 0,-4 1 0,-2 0 0,1 0-45,-1 1 0,1 1 0,-1-1 0,-3 2 1,-1-1-1,0 2 100,33-9 0,-2 2 0,0 0 0,-2 0-123,-2 2 1,-2 1 0,-11 0 0,-1 2-116,-2 4 1,-3 0 0,-7 0 0,-2-1-9,-2 0 0,0 1 0,-5 3 0,-2 0 532,-5 0 0,-2 0 0,40-10-440,-17-6 0,-12 11 981,-20 1 0,-2 3-872,-17 11 1,-7-7 766,-6 6 0,-7 1-1489,7 6 0,-6 0 1000,6 0 0,-9 17-362,2 9 0,-4 17 0,-2 6 0</inkml:trace>
  <inkml:trace contextRef="#ctx0" brushRef="#br0" timeOffset="1">10515 9139 8538,'-2'-18'-63,"-2"3"1,-3 3 0,3-4-1,2-1-569,2-2 611,0 0 0,0-1 0,2 1 1,2 0-1,5-1 14,2 1 0,2 0 0,4-1 0,-2 1 83,-2 0 1,0 6-108,6 0 0,0 0 109,1-6 1,-1-3-8,0-3 0,-6 3-27,0-4 1,0 5 129,6 2 0,1-3-100,-1-4 1,0-2 8,1-4 0,-1 2-53,0 4 1,3 3-23,4-9 0,-5 6-110,5-6 0,2 8 101,-3-2 1,3-2-108,-2 3 1,-2-8 164,8 8 1,-6-10 4,6 3 1,0-4-7,7-3 1,6-2 13,0-4 0,2 4 25,-2-4 0,5-2 21,8 2 1,-7-7-86,1 7 0,-1 0 48,7 7 0,-2 1-56,-4 5 0,4-5 23,-5 5 0,5-2-4,2 2 1,0-3-7,0 10 0,-2-8-3,-5 8 0,5-3-17,-4 2 1,2 4-4,-3-3 0,-4 3-63,-8 3 1,0 6 84,-1 0 1,1 2-83,0-1 0,-1-4 61,1 10 1,2-7-30,4 7 0,2-1-3,5 7 1,-5 0 2,-8 0 0,6 0-6,0 0 1,6 0 0,-6 0 0,7 0 6,-7 0 1,7 0 5,-7 0 1,6 0 63,-6 0 0,3 7-29,-3-1 0,-4 3 6,4-3 0,2-2-28,-2 9 1,0-6 5,-6 6 0,-3 6-41,-3 7 0,1 2-10,-8-3 0,-1 6-6,-5 7 0,-1 9 42,0 5 1,-6 10 54,0 3 0,-6 8-59,6-3 0,-7 6 1,7 1 0,0-2 56,6-4 1,0-7 11,1-12 0,-1 1 28,0-8 1,9 9 13,5-2 0,-3-3 55,2 3 1,-2-7-102,2 6 1,2 1-46,-8 6 1,0-3 17,-7-3 0,1 6-7,-1 0 0,-6 0 101,0 6 0,-7-4 0,7-2 1,0 2-126,6 5 0,-6-5 2,0 4 1,0-4-11,6-2 0,1 0 58,-1 0 0,0 0-55,1 0 1,1 7 57,5-1 0,-5 3-139,5-3 1,-4-2 94,-3 9 0,0-9-18,1 3 0,5-3 69,1 2 0,0-3 16,-7 3 1,7-4 49,0-2 1,2 9-95,-2 3 0,-5-3 9,5-3 0,-5 3-41,-1-3 0,1 3-2,5-3 0,-5-4-6,5 5 0,-2-5-111,1-2 0,-3 0 91,4 0 0,2 0-21,-3 0 1,3-7 71,-2 1 1,-2-7-49,8 6 0,0-8 108,7 2 1,2-4-82,4-2 0,0-1 11,13 1 1,-11-2-17,11-5 1,-4 2 3,4-8 0,2 8-10,4-2 1,-4-2-9,5 3 0,-5-8 5,-2 8 0,0-8 1,0 8 0,0-3 9,0 2 0,0 4 4,0-3 0,2 3 3,5 3 0,-5-7-4,4 0 1,5-2-100,2 2 0,6 3 100,7-10 0,-11 8 0,4-8 1,-10 1 2,4-7 0,2 1-3,10-1 0,-3-2 149,4-4 0,2 4-136,-3-4 0,12 4 96,2 3 0,-1-1-440,7 0 1,-2 1 335,2-1 0,-49-9 0,2-1-4,5 1 0,0 0 0,-2-1 0,0 1-2,3 0 0,-1-1 0,-2-2 0,0-1-65,-1 1 1,0-1 0,4-3 0,0-2 62,3 3 1,-1-1 0,-1-2-1,-1 0-3,-1 0 0,0-2 0,0-3 1,-1-1 27,1 0 0,0-3 0,2-3 1,1-3 64,4-1 0,-1-3 1,-2-3-1,-1-3-328,1 0 0,-1-3 0,1-7 0,1-3 280,5 0 0,0-3 1,1-8-1,0-1-45,2 2 0,0-2 0,-1-6 0,-2-2-1,-3-1 0,-1 0 1,-3 1-1,-1-2-6,-2-2 0,0 0 1,-3 0-1,0 1 28,-3 5 0,0 1 1,-2-2-1,-1 3 41,-4 7 1,0 1-1,0 1 1,-1 0-241,-2-1 1,0 0 0,1 4-1,-2 1-95,-4-2 0,-2 0 0,33-29-250,-20 7 0,-6 6-1265,-13 6 1793,-4 5 0,-17 2 0,-4 0 0,-5 0 0</inkml:trace>
  <inkml:trace contextRef="#ctx0" brushRef="#br0" timeOffset="2">26173 8482 14934,'-7'-45'-294,"1"0"1,2-1-1,2 1 1,4 0 645,4 2 1,-2 5-1,9 3 1,2 5 519,3 2 1,1 3-492,0 5 1,1-3 0,1 1 0,3 7 155,1 4 1,8-1-379,-8 5 0,8 1-161,-8 6 1,-1 2-293,-11 4 1,4 5 93,-4 8 0,-4 3-99,-3 4 0,-4 10 31,-2 9 1,0 9 69,0-3 1,-6 12 57,-1 1 0,-8 3 117,2-3 0,3-2 234,-3 9 1,2 0 85,-2 6 0,-2 0 275,9 1 0,-7 1-202,6 5 1,1 2-357,6 4 1,-7 4 301,1-3 0,0 5-173,6 7 0,0-4-291,0 4 0,0 2 144,0-2 0,0-47 1,0 0-253,0 53 0,0-12 74,0-7 1,0-8-94,0-5 0,6-6 10,0 0 1,7-11 42,-6-2 0,-1-7 99,-6-6 0,0-4 226,0 4 0,2-13 23,5-6 0,-5-4 16,4-3 4,5 0 1,0-2-297,8-4 1,3-4-16,3-9 1,5 0 147,9 0 0,0-7-23,-1 1 1,3-9-95,4 2 0,13 2 87,13-2 0,7 3-152,5-3 0,12-4-25,8 4 0,-47 7 1,0 1 112,-2-1 1,1-1 0,1 1-1,0-1 8,-1-2 1,-1-1 0,3 3 0,0 1 52,-2 0 0,0-1 1,2 1-1,2-1-8,2-2 0,0-1 1,-5 1-1,0 1 43,2 2 0,0-1 1,2-2-1,0-1-130,4 0 1,1 0-1,2 1 1,1-1 106,3-3 1,0 0 0,-3 2 0,-1 1-268,1 0 1,0 0-1,0 0 1,1-1 264,-1-2 0,-1 0 0,1 2 0,0 1-11,3-3 1,-1 0 0,-5 2 0,-3 1-26,-3 0 1,-2 0 0,48-9-332,-14 0 1,1-1 395,-8 1 1,-9 6 116,-11 0 1,-12 7 446,-7-7 0,-11 6-141,-1-5 650,-10 7-754,5-3-789,-17 8-566,6 0 376,-15 0 671,7 0 0,-1 17 0,3 4 0</inkml:trace>
  <inkml:trace contextRef="#ctx0" brushRef="#br0" timeOffset="3">27255 8385 8246,'0'-19'0,"0"-1"385,0 1 0,3 2 123,3 4 497,-4-4 1,7 6-239,-9-8 0,0 10 1,0 9-468,0 11 1,-2 8-443,-5 7 1,-1 4 188,-5 9 1,-5-1-653,6 1 1,1 2 297,-2 4 1,9-4-917,-3 4 1,-1-11 228,1-2 0,-1-2 52,1 3 0,5-5 942,-4-9 0,-5 0 0,0 0 0</inkml:trace>
  <inkml:trace contextRef="#ctx0" brushRef="#br0" timeOffset="4">26907 8617 8246,'-17'-30'301,"4"4"1,5 5-51,8 1 1,0 1 762,0 0 0,2 6-397,4 0 0,7 9-25,13-3 0,2 5-149,4 2 0,5 6-272,-5 1 0,4 8 80,3-2 0,6 4-703,0 2 0,-2 1 94,-11-1 1,3 0-186,-9 1 0,6-1-2676,-6 0 3219,-1 1 0,-5-1 0,-1 0 0</inkml:trace>
  <inkml:trace contextRef="#ctx0" brushRef="#br0" timeOffset="5">27642 9061 8246,'0'-13'-114,"0"1"0,0-3 0,0-3 1259,0-1 1,0 6 0,0 0 33,0-2 1,0 5-565,0-3 0,0 10 0,0 3-162,0 11 0,0 9-310,0 5 0,-9 5-242,-4 9 1,3 2-103,-3 4 1,6-4-406,-5 4 0,5 2-703,-6-2 1,7-2 610,-7-11 1,9 3-144,-3-10 1,-1 1-303,1-7-523,1 1 1666,-3-10 0,-2-1 0,-8-9 0</inkml:trace>
  <inkml:trace contextRef="#ctx0" brushRef="#br0" timeOffset="6">27294 9312 8246,'0'-19'1390,"0"0"-518,0 0 0,0 6-142,0 0 1,9 8-21,4-1 1,4 4-255,2 2 0,2 6 61,5 1 1,-2 8-202,8-2 0,0-3-205,7 3 1,-7 0 170,0 6 1,1-6-864,5 0 1,-5-6 457,-1 6 0,0-7-1480,7 7 1,-1-7-136,1 7 1,-3-9 1737,-3 3 0,3 4 0,-6-1 0</inkml:trace>
  <inkml:trace contextRef="#ctx0" brushRef="#br0" timeOffset="7">28724 9081 8317,'0'-20'287,"0"1"0,0 6 485,0 0 80,0 9 0,0-7 601,0 5 1,0 6-926,0 0 1,-2 8-246,-4 12 0,2 5-621,-9 1 0,6 9 294,-6-3 1,7 11-223,-7 2 1,2 0-267,-2-7 1,-2 1-665,9 0 0,-3-7-69,3 0 1,4-8 576,-5 2 0,3-7-303,-2-6 991,3-5 0,-14-8 0,6 0 0</inkml:trace>
  <inkml:trace contextRef="#ctx0" brushRef="#br0" timeOffset="8">28415 9255 8246,'-8'-20'2198,"5"1"-708,-5 0-952,8 8 0,11 2-146,8 9 1,2 9-308,12 4 0,-3 4-84,2 2 1,4 1-166,-3-1 1,3 0-178,3 0 1,-3 7-560,-3 0 1,1 0-456,-8-7 1,2 0 564,-3 1 1,-3-3 789,4-4 0,4 4 0,0-6 0</inkml:trace>
  <inkml:trace contextRef="#ctx0" brushRef="#br0" timeOffset="9">29923 9255 8246,'11'-13'412,"-3"0"136,1-2 0,-7 4 1086,4-2-268,5 9-623,-9-5 1,7 11-266,-9 5 1,0 4-186,0 8 1,-7 7-173,1-1 0,-7 10 97,7-3 1,-7 2-605,6-2 1,-5 5 333,5-5 1,-6-2-760,7 2 0,-1-8 4,7 2 0,0-5-1409,0-1 865,0-1 669,0-8 0,2-3 682,5-8 0,4-8 0,8-3 0</inkml:trace>
  <inkml:trace contextRef="#ctx0" brushRef="#br0" timeOffset="10">29730 9448 8246,'0'-20'1293,"0"1"0,2 2-138,4 4 1,-1 4-460,7 9 1,3 0-149,11 0 1,-2 3-182,8 3 0,-6 5-116,6 8 1,-6 0-242,6 1 1,-6-1 102,6 0 1,-8 1-1004,1-1 1,-3 0 549,-3 1 1,1-7-1221,-1-1 1,-2-5 316,-4 6 1,4-9 1242,-4 2 0,4-3 0,3-3 0</inkml:trace>
  <inkml:trace contextRef="#ctx0" brushRef="#br0" timeOffset="11">30580 7979 8246,'0'-19'-2,"-2"0"0,-2-1 0,-3 1 479,3 0 0,-5 6 0,1 2 599,-3 3 0,-2 1-595,-6 7 0,4 4-27,-5 9 0,5 2-77,-10 18-148,3-10 1,3 16 0,0-3 188,-1 7 0,1 2-470,0-6 0,6 0 137,0-1 0,6 1-593,-6-1 1,9-7-756,-2-6 1,4 3 677,2-2 1,0-7-928,0-6 531,0 0-823,0-2 1804,0-3 0,-9-8 0,-2-8 0,-8-3 0</inkml:trace>
  <inkml:trace contextRef="#ctx0" brushRef="#br0" timeOffset="12">30174 8192 8246,'0'-19'0,"0"-1"93,0 1 0,0 0 441,0-1 1183,0 1-1052,0 0 1,2 8 537,5 4-855,4 5 0,8 4-66,0 5 1,1 4-219,-1 8 0,2 0 124,5 1 1,-4 1-651,3 5 0,3-5 340,-2 5 1,0-4-1196,-7-3 1,1 0-1007,-1 0 94,0 1 2229,1-1 0,-10 0 0,-1 1 0</inkml:trace>
  <inkml:trace contextRef="#ctx0" brushRef="#br0" timeOffset="13">29614 7574 8169,'-13'-7'0,"0"-1"0,-2-1 802,-2 0 0,4 3 274,0 6-607,0 0 0,-6 2 0,-1 5 0,3 5 125,4 6 0,-4 3-370,4 5 0,-4-3 50,-2 10 0,2-8-387,4 8 0,-5-8 143,6 8 0,-3-10-750,2 3 0,-2 2 365,8-2 1,-6-1-775,7-5 0,-7-7-503,7-1 249,-10-7 767,6 3 1,-10-8 615,1 0 0,0 0 0,-1-17 0,1-4 0</inkml:trace>
  <inkml:trace contextRef="#ctx0" brushRef="#br0" timeOffset="14">29053 7728 8169,'-6'-19'69,"-1"0"127,-8-1 1,13 1 1778,-4 0-1349,3 8 1,12-4 185,4 8 0,0 1-306,6 6 1,-4 2 192,11 5 1,-2 1-261,1 5 0,3 4-28,4-4 1,3 4-283,-9 3 0,6-1-211,-6 0 1,-1-6-735,-5 0 0,5 0 579,1 6 1,-2-6-3610,-11 0 2137,4 0 1709,-6-2 0,8 6 0,0-7 0</inkml:trace>
  <inkml:trace contextRef="#ctx0" brushRef="#br1" timeOffset="15">28183 10298 8235,'0'-11'-1963,"0"0"2181,0 5-93,0 4 1,0-9 148,0 5 1,0 1-120,0-8 375,0 9-224,0-13 250,0 15-215,0-15-170,0 14 0,0-7 62,0 3 88,0 5-69,0-6-99,0 8 0,-2 2-167,-4 4 0,1 11 133,-8 9 0,9 8-233,-2-1 1,-3 3 17,3 3 1,-1-7-130,7 0 1,2-6 123,5 6 1,4-10-78,8-3 0,7-2 160,-1-10 1,3-3-67,-2-11 0,-2-10 337,8-9 0,-8-14-98,1 1 0,-12-6 232,-6 0 1,1 4-131,-1-4 1,-3 4 59,-10 3 1,-12 5-218,-7 1 1,-1 11 88,7 1 1,-1 10-963,1 10 0,6 2 448,0 4 1,9 7 324,-3 13 0,14 4 0,4 9 0</inkml:trace>
  <inkml:trace contextRef="#ctx0" brushRef="#br1" timeOffset="16">29498 8849 7511,'0'-13'-631,"0"0"1,0 7 1011,0-7-281,0 8 1,0-5 0,0 3 627,0-6-382,0 5-10,0-9 0,0 12 108,0-8 4,-9 9-43,7-4-376,-15 8 0,12 0 74,-7 0 0,7 10-187,-1 10 0,4 1-454,2 11 1,0 0 278,0 7 1,2 0-21,4-1 0,5-1 60,8-5 0,1-4 213,-1-9 0,2-6-124,5 0 1,-2-9 159,8 3 0,-8-14 119,2-6 1,-5-6 269,-2-7 1,-8 3 117,-5-9 0,-3-1-223,-3-5 1,0-1 57,0 0 0,-11 3-117,-8 4 0,-3 4-273,-10 9 1,6-1 149,-6 1 0,8 8-333,-2 5 0,5 4-360,2 2 1,-1 10-1214,1 10 1774,8-1 0,3 9 0,8-9 0</inkml:trace>
  <inkml:trace contextRef="#ctx0" brushRef="#br1" timeOffset="17">31547 8346 7453,'13'7'-704,"-1"-1"1,-7 3 703,1-3 0,5-3 0,-9 5 0,9-1 83,-5-1 438,-4 0-310,16-6 29,-16 0-67,6 0 375,-8 0 1294,0 0-1275,-8 0 0,3 3-138,-7 3 1,5-2 62,-6 9 1,9 0-530,-2 6 0,3 3 130,3 4 0,0-5-383,0 5 0,3-5 200,3-1 1,5-1-6,8 0 0,7-8-138,0-5 0,6-3 79,-6-3 0,6 0 353,-6 0 1,6-9-104,-6-4 0,-3-11 470,-10-1 1,-4-10-205,-9 3 0,0 0 56,0-7 0,-3 5-90,-3-11 1,-7 6 66,-13 7 0,3-4-335,-9 3 1,6 5-352,-6 3 1,6 12-1594,-6 6 1,1 5 380,-1 2 1503,4 17 0,0 5 0,-2 17 0</inkml:trace>
  <inkml:trace contextRef="#ctx0" brushRef="#br2" timeOffset="18">26927 10742 8318,'-11'9'-1831,"0"-5"1831,5 9 0,4-7 0,-5 7 0,3-8-724,-2 1 727,3 5-4,-5-9 5,8 6-8,0-8 4,-9 0-1,7 0 1,-7 0 0,9 9 0,0 2 0</inkml:trace>
  <inkml:trace contextRef="#ctx0" brushRef="#br2" timeOffset="19">26656 11167 8231,'-8'-10'-853,"5"-8"1070,-5 16-24,8-15 34,0 15 1,0-9 307,0 5-414,0-5 1,0-2 81,0 0-161,0 9 0,2-7 78,4 5 0,-3 1-138,3-7 0,3 5 25,-3-6 0,7 7 33,-7-7 1,9 0-28,-2-6 0,-2-1 39,2 1 0,-2 0-47,2-1 0,4-1 40,-4-5 1,4 5-38,2-5 1,-6-2 40,0 2 1,0-2-95,6 3 0,0 3 60,1-4 1,-1 3-5,0-3 1,1 5 6,-1-5 1,0 4-4,1 3 0,-7 0 40,0-1 0,-1 1-35,8 0 1,-7 6 24,-1 0 0,-5 2 15,6-2-56,0-4-4,6 6 0,0-1-7,1-1 1,-3 6-25,-4-6 0,4 7 40,-4-7 1,-2 7 5,1-7 1,4 2-11,9-2 0,-8-4 65,9 4 1,-9-4-59,9-2 0,-4 1 42,-3 6 1,0-6-54,1 5 1,-3 3 9,-4-3 1,4 2-2,-4-2 0,-2-2 10,1 9 1,-5-7-41,6 6 1,-7-5 33,7 5 0,-6-1-21,5 1 0,-5 5 21,6-4 1,-7-3 6,7 2 1,-6 1-16,5 6 1,-5-6 3,6-1 1,0 1-23,6 6 0,-6-2 29,0-5 73,0 5 0,6-7-76,0 9 1,-6 0 32,0 0 0,-7 0-25,7 0 1,0-6 37,7 0 1,-8-1 2,1 7 1,0-6-4,7-1 1,-1-6-7,0 7 1,1-7 2,-1 7 0,7-9 36,-1 2 0,1 2-48,-6-2 0,-3 7 10,-4-7 1,4 8 57,-4-1-179,4 4 52,2-7 4,1 7 0,-1-6 22,0 8 1,-6 0 9,0 0 1,0 0-1,6 0 0,-6 0-12,0 0 0,0 0-24,6 0 0,-6 0 31,0 0 1,0 0-39,6 0 0,-6 0 41,0 0 0,-2 2-1,2 4 0,4-4 54,-4 5 0,-3 1-60,3-1 1,-2 1 13,2-1 1,4-5-8,-4 4 1,-2-1 25,2 1 1,-7-4 7,7 5 0,0-5 24,6-2 1,-6 6-50,0 1 1,0-1-2,6-6 1,-6 0-26,0 0 0,0 0 32,6 0 1,0 0-27,1 0 0,-1 0 22,0 0 0,1 0-22,-1 0 0,3 0 12,3 0 1,-3-2-8,4-4 0,-5 3 7,-2-3 0,1 4 5,-1 2 0,0-7-20,1 1 1,-1-3 16,0 3 0,1 2 30,-1-9 0,-6 6-31,0-6 0,-2 7 90,1-7 1,-1 2-35,-4-2 1,-5-4 3,4 4 1,-1-4 0,1-2 1,-4 0 7,5-1 1,-5 1-83,-2 0 0,0-1 64,0 1 0,0 0-144,0-1 0,0 1 75,0 0 0,6-1-108,1 1 0,-1 0 29,-6-1 1,0 8-21,0-1 64,0 0 0,0-7 0,0 1 0,-2 0-19,-5 0 1,3 6 24,-9 0 0,7 6 12,-7-6 1,6 3-7,-5-3 0,5-2-2,-6 8 4,9-8 1,-7 5 3,5-10 0,4 7 17,-5 1-22,5-1 0,2-7 25,0 1 1,0 6 2,0 0 0,0 7 22,0-7-40,0 0 0,0-6 0,0-1 4,0 1 1,0 6-78,0 0 0,0 7-12,0-7 37,-9 0 0,7-6-33,-4-1 0,4 8 48,2-1 0,0 0 65,0-6 1,0 6-65,0 0 0,0 6 137,0-6 1,0 7-87,0-7 0,0 7 32,0-7-27,0 8 19,0-12-153,0 15 122,0-15 0,2 15-55,4-5 38,-4 5 10,7-6 34,-9 6 1,7-9 7,-1 4 0,3 5 75,-3-4 33,-4-5-150,15 9 65,-6-15-314,8 6 216,1 0 0,-1-4-27,0 9 0,-6-1 37,0 7-25,0-8 55,6 6 42,1-7-5,-1 0-8,0 7 1,-6-6 99,0 8-103,-9 0 12,14 0 1,-8 0-27,10 0 1,-7 0 2,-1 0 1,-5 0 10,6 0-8,-9 0-65,13 0 79,-6 0-59,0 0 1,-1 0 36,-3 0-20,-5 0-2,7 0 0,-7 6 2,4 1 124,-4-1-48,16-6 0,-14 0 95,9 0 0,-9 2-94,2 5-33,5-5 0,-6 6 58,7-8-87,-7 0 1,5 7-24,-3-1 3,-5 1 0,9-7-10,-5 0-37,-4 8 24,16-6 0,-14 13 34,9-8 0,-7-1 24,7-6-26,-9 0 332,14 0-185,-8 9-56,10-7 0,-7 7-71,-1-9 1,-5 0 26,6 0-95,-9 8 66,13-6 1,-13 7-161,9-9 173,-8 9-149,12-7 0,-13 8 76,9-3 29,-9-5 1,11 9 11,-8-5 0,1-4 4,-1 5 0,-3-3 231,9 2-234,-9-3 1,11 7 47,-8-3-27,-1-5 1,1 9-17,-1-5 1,3-4-14,-3 5 3,-4 3 1,9-5-58,-4 8 22,-5-9 1,13 7 29,-9-5 1,3-4-16,-3 5 28,-4 3-14,15-7 1,-12 12 77,8-9-52,-9 0-2,13 3 1,-8-5 23,4 9-14,4-8 1,-6 5 35,8-3 1,0-5-47,1 4 1,-8-4-17,1-2 0,0 0 20,7 0 0,-1 0-31,0 0 1,1 7 4,-1-1 0,0 1-2,1-7 0,-8 0 1,1 0 0,0 0-25,7 0 30,-1 0 1,7 0-2,-1 0 1,-5 0 14,-7 0 0,-1 0-14,8 0 1,-1 0 51,0 0 0,1 0-46,-1 0 0,-6 0 9,0 0 1,-7 0-4,7 0 0,-6 0 1,6 0-17,-9 0 21,13 0 0,-6 0 0,2 6-7,0 1 0,-7-1 90,7-6 1,-7 0-75,7 0 1,-6 0 5,6 0 1,-7 0-7,7 0 1,-7 0 1,7 0 1,-6 0 27,6 0 1,-7 0-23,7 0 1,-7-2-296,7-5 283,0 5 0,6-13-157,1 9 0,-7-7 129,0 7 1,-7-7 51,7 6 0,-9-8 23,3 2 0,1 3-84,-1-3 1,-1 0 146,-6-6 1,0 6-21,0 0-89,0 0 0,0-6 71,0-1-141,0 1 81,0 0-20,0-1 1,0 1-13,0 0 0,0 6-3,0 0 0,2 6 15,5-5 0,-5 5-1,4-6-14,-4 9 16,-2-13 0,0 12-12,0-7 1,3 7 35,3-1-15,-4-5 0,7 7 69,-9-9 16,0 9 4,0-14 1,2 14-58,4-9-79,-4 9 99,7-13-71,-9 6 0,2-2-23,5 0 1,-5 7-132,4-7 0,3 7 119,-3-7 0,3 6-6,-3-6 0,-1 7 6,8-7 1,-7 7 4,7-7 1,-7 6 71,7-6 1,-6 9-66,5-2 1,-5-3 50,6 3-12,-9-9 27,13 4-35,-6-8 0,2 1 4,0 6 1,-7-4-8,7 10 0,-9-3 3,3 3-30,4 4 24,-1-15 1,3 8-67,0-4 1,-2 2 12,2 5 1,4 2-10,-4-9 0,-2 6 73,1-5 1,1 7-37,7-1 1,-7-3 134,-1 3 0,1-7-126,7 6 1,-3-1 26,-4 1 1,6 5-12,0-4 0,1-3 28,6 3 0,-5-3-24,-2 3 0,7 2-2,0-9 0,8 8-27,-2-1 1,-1-3-9,1 3 0,0-3 73,7 3 1,-3 2-47,-4-9 0,3 8 74,-10-1 0,8-3-66,-8 3 1,6-3 163,-12 3 1,4 4-98,-10-5 1,5 5-38,1 2 0,-6 0-13,0 0 1,0 0 0,6 0 1,0 0-49,1 0 0,5-2 57,1-4 1,2 3-134,-2-3 1,-5 4 99,5 2 0,2 0-26,-2 0 1,0 0 89,-7 0 0,-6 0 144,0 0 0,-7 0-49,7 0 299,-9 0-414,5 0 0,-7 0 132,4 0-224,-3 0 217,14 0-183,-7 0 0,10 0 49,-1 0 1,0 0-21,1 0 163,-1 0 0,0-2-79,1-5 0,-1 5 221,0-4-242,1 4 0,-3-1 292,-4-3-19,4 4 1,-13-7 79,9 9 0,-8-2 178,1-4-278,-4 3-82,-2-5-301,0-1 61,0 7 1,0-9 194,0 5-1109,0 4 421,0-7-1063,0 9-211,0 0 1,0 0-1</inkml:trace>
  <inkml:trace contextRef="#ctx0" brushRef="#br2" timeOffset="20">29884 9950 12785,'0'13'-847,"0"0"1,9-2 501,4 1 1,4-3 569,2-9-112,9 0 1,4 0 0,11 0-1,5 0 1,3-2 90,9-5 1,-2 3 154,7-9-286,-5 0 0,-2-6 1,0-2 131,0-5 1,-9 4 1,-8-6 0,-11 9 133,-2 0 1,-2-3-151,-7-3 0,-8 1-267,-5-8 1,-4 6-102,-2-6 0,-8 0 12,-5-7 1,-4 0-198,-3 1 0,1-1-12,0 0 0,-3-6-63,-3 0 0,3-6-72,-4 6 1,-4 2 171,-2 10 1,-4-3 31,-3 4 1,0 10 318,1 3 1,-10 6 33,-3 0 0,-5-2 221,-2 9 1,9-1 13,3 7 0,-1 9 173,2 4 1,-4 6 1,10 7 0,-10 4 29,10 9 1,-2 1-117,9 5 1,-2 3-156,8 3 0,0 5-207,7-4 0,8 6-99,4 6 0,5-4-152,2 4 1,18-3-492,7-4 284,18 1 0,15 0 0,11 0 0</inkml:trace>
  <inkml:trace contextRef="#ctx0" brushRef="#br2" timeOffset="21">2687 16577 7955,'-43'0'0,"2"0"-375,4 0 1,12 0-1,-1 0-110,4 0 1,12-2 740,3-5 1,-2-3-1,1-10 21,-3 1 0,5 0-189,-7-1 0,6 1 404,-5 0-383,7-9 1,-12 6 0,4-6 78,-4 1 0,4 3 76,0-8 0,7 0-126,-7-7 1,9 0-208,-3 1 0,5-7 70,2-1 0,6-7-72,1 1 0,8-4 74,-2-2 1,-2 7-145,1-1 1,1 1 57,7-7 1,-7 2 68,-1 5 0,-5-3 106,6 9 1,0-9-105,6 3 1,0-5 55,1-2 1,5-6-33,1-1 0,11-8 3,1 2 0,3-4-254,11-2 1,-1 6 129,7 0 0,0 7 87,0-7 0,4 9 13,-4-3 1,5 5 134,-12 2 0,5 7-230,2-1 0,-2 3 257,-4-3 0,3-1-93,-3 8 0,10-3 19,3 3 1,6 4-80,-7-4 1,9 5-17,-2 1 1,4 2-46,2 5 1,-6-2 60,0 8 1,-11 0-36,-2 7 1,0 0 24,-6-1 1,-5 3 51,-2 4 1,2-2 7,-2 9 0,1-3 24,-8 3 0,1 4 152,0-5 0,1 5-203,5 2 1,3 7-64,3-1 1,3 9 53,-9-2 0,2 4-29,-2 2 1,3 7 13,3 0 0,3 6-26,-9-6 1,7 6 36,-7-6 1,6 8 22,-6-2 1,0 5-2,-6 2 0,0-1 97,-1 1 0,-1-1-22,-5 1 0,5 6-72,-5 0 1,-2 9-3,2-3 1,-6 12 14,6 1 0,-2 0-92,2-6 0,5 0 60,-5 0 0,11 5-15,2-5 1,0 4 57,-6-11 1,8 5 0,5 2 1,1 4 20,-1-4 0,2 5-203,-9-12 1,11 5 311,2 2 0,0-2-130,6-5 0,-2 3-24,3-9 1,4 0 56,8-6 1,9-7-8,4 0 1,-2-8-321,2 1 1,0-5 256,7-7 1,6 4-40,0-4 0,0-3 58,-6 3 1,0-2-53,-1 2 1,1 2 39,0-9 1,-7 1 33,0-7 1,0 0 80,7 0 1,4-2-31,-4-5 1,3-6-77,-9-12 1,3 1 17,3-8 1,0 0 2,-1-7 0,-6-6 12,1 0 0,-8-9-41,8 3 0,-6-12 27,-1-1 1,-2-7-146,-18 7 0,9-9 59,-2 2 0,4-4-5,3-3 1,-40 37 0,1-1 6,0 0 0,-1 0 0,-2-4 0,-1 0-6,1 1 0,-1 0 1,0-2-1,1 1-38,3 1 1,-1 0 0,-3-2-1,-1 0 30,-2 2 0,0-1 0,3-1 0,-1-2 14,2-3 1,-1 1-1,-1 5 1,-1 0-10,-1-3 0,0 1 0,26-44 88,-6-5 0,-3 5-47,-4-5 1,-6 11 106,-1-10 1,-1 5-59,-11 1 0,6-2 16,-6 8 1,-1 9-62,-5 11 1,-1 4 32,0 2 0,1 2-97,-1 4 1,-6 1 85,0 12 1,-2-4 28,2 11 0,2-2-66,-9 1 1,3 6 252,-3 7 0,-4 1-258,5 0 0,-3-1 32,2 1 1,-3 6 149,3 0-177,-4 9 106,-2-5-64,0 9-1107,0 0 713,0 9 0,7 2 15,-1 8 1,0 7-119,-6 0 1,7 8-817,-1-2 1276,1 13 0,-7 5 0,0 7 0</inkml:trace>
  <inkml:trace contextRef="#ctx0" brushRef="#br2" timeOffset="22">26405 11592 14961,'-19'2'0,"-1"3"-603,1 1 1,2 3 476,4-3 1,-2-2-1,6 7 771,-2-2 1,5-1 752,-7-1-1260,9-5 1,-7 7 0,5-9-78,-7 0 1,-4 0-223,-3 0 0,7 0 397,0 0 1,7 0-76,-7 0-364,9 0-322,-13 0 212,14 0 0,-3-7 298,12 1 1,5-9 443,9 2 1,-1-11 225,0-2 0,9-8-102,4 2 0,5-5-23,2-1 0,1-7 38,5 0 1,-2-7-168,9 7 1,-7-9 109,7 3 0,1-7-388,12-7 0,-3 3-388,9-9 0,0 3 200,6-3 0,-37 32 0,0 0 13,1 0 1,1 1 0,38-30 31,-38 32 1,0 1-1,35-34 171,-6 5 0,-3 3-158,-3 4 0,-5 9-56,4-10 1,-3 11 10,-3-4 0,-7 8 17,1-2 0,-9 4 65,2 2 1,-7 0 57,-5 1 0,1 6 55,-8-1 0,-3 3 305,-10-2 1,-2 6-104,-5 14 0,-3-6-78,3 5 1,-6 5 205,-6 1-1111,3-3-123,-14 8 1,13-7-162,-9 9 298,9 0 1,-5 9-341,9 3 0,0 6 254,0 1 0,9 0 454,4 1 0,4-1 0,2 0 0</inkml:trace>
  <inkml:trace contextRef="#ctx0" brushRef="#br2" timeOffset="23">27352 9428 15414,'-43'-8'-393,"7"-7"1,5-7-1,10-3 1,4-1 908,4-2 1,9 6-75,-3-3 0,5 3-44,2 3 1,0 0 0,0-1 816,0 1-101,9 8 390,-7 3-1032,6 8 1,-5 0 479,3 0-277,-4 0-596,7 0 0,-7 0 27,4 0 1,-1 6-568,7 0 0,1 1 389,7-7 0,1 0-228,5 0 1,-2 0 87,8 0 0,0-2 431,7-5 0,1 5-7,6-4 0,-3 6-103,8 6 0,-2 5-198,3 8 0,4 9 354,-5 4 1,5 9-514,2 11 0,0-1-200,0 14 0,2 3 58,5 3 0,-3 4 26,9 3 0,0-3-114,6-4 1,9-7 323,4-13 1,-42-23 0,1-2 119,2-3 1,1-1 0,40 17 332,5-7 1,-15-8-89,-5 1 1,-8-3 151,-11-3 1,-9 0-87,-4 1 0,-10-7-23,-3 0 1,-9-3 271,3 3 364,-13 4-50,-4-6-116,-9 8 1,0-6 104,0 0 376,0-9-1221,0 5 82,0-9 1,0-2-66,0-5 0,2 3 799,4-9-717,-4 0 1,16-4-1649,-6 4 505,6-4 1,1 15-2295,0-4 3230,1 3 0,-1 12 1,0 2-1</inkml:trace>
  <inkml:trace contextRef="#ctx0" brushRef="#br2" timeOffset="24">28898 10394 16831,'-19'18'1065,"2"-3"1,2-5 0,2 1 0,-2-2-902,-2-1 398,6-1 0,0-1 645,5 1-111,4-1-803,-7-6 0,11 0-473,5 0 1,-3 0 786,9 0-1267,-9 0 664,13-9 1,-8-1 538,4-10 1,4-1-204,-4-5 0,4-4-149,2-9 0,1-8 112,-1-4 0,9-16 191,4-10 1,7-11-416,-17 37 1,1-1 0,-2-5 0,1-2 197,4-5 0,0-1 0,-2-4 1,1-1-111,1-1 1,-1 0-1,0-3 1,-2 0-202,-4 3 0,0 0 0,1 3 0,-1 1-23,0 2 0,1 1 0,-2 5 0,0 2 28,-1 2 1,-2 1-1,13-49-76,-8 19 1,-10 7 59,-3 6 1,1 8 193,-1-1 0,1 13-77,-1 5 0,-5 6-67,5 1 1,1 0 103,-1 1 1,5 8 339,-5 4 1,6 11 17,-7 2-388,9 9 1,-10-5 486,7 9-1007,-7 0 1,3 9-10,-8 4 1,7 4 109,-1 2 0,1 0-93,-7 1 0,0-1 108,0 0 0,0-6-554,0 0 0,2-2-179,4 2 0,-4 4-136,5-4 1,4-2 50,1 1 900,6-7 1,1 12 0,0-6-1</inkml:trace>
  <inkml:trace contextRef="#ctx0" brushRef="#br2" timeOffset="25">29633 8192 15010,'-19'-30'-1120,"-9"2"1,6 9 0,-4 1 0,7 3 0,4 5-1475,2 1 2906,-8 3 0,-1 6 0,-3 0 1,3 0 560,3 0 1,-1 0 264,1 0-224,0 0-243,-1 0 93,1-9-441,8 7 0,1-7 771,3 9 153,5-8-277,-7 6-974,9-7 815,0 9-483,0 0 304,0-9 0,3 7 495,3-4 1,-2 4-271,9 2 1,-6 0-732,5 0-98,-7-9 770,12 7 1,-6-7 164,8 9-822,0 0 1,1 0-516,-1 0 1,3 0-254,3 0 0,-1 9 71,8 4 0,0-2 339,7 1 1,2 3-326,4 11 0,4-2-398,9 8 0,2 0-264,5 7 0,4 6 661,8 0 0,7 15 142,-1-2 1,-37-27-1,1 0-245,43 27 1,5-8 559,1-5 0,-1-4 72,-5-3 0,-13-8 81,-12-4 0,-14-4 180,-6-3 0,-6 7-301,-7-1 0,-12 8 918,-14-8 0,-4 8 304,-2-8 1,0 1 53,0-7 0,-2-8 1346,-4-4 797,3-5-522,-5-2-2178,-1 0 0,7-2-759,-4-5-1057,3-4 872,3-8 1,0 0-344,0-1 1,0 8-965,0-1 0,7 6-533,-1-6 0,9 9 1831,-2-2 0,4 3 1,3 3-1</inkml:trace>
  <inkml:trace contextRef="#ctx0" brushRef="#br2" timeOffset="26">30947 9023 14545,'-38'-20'-891,"8"10"1,2-1 0,8 7 0,1-3 0,0 3 615,-1 2 0,8-5-116,-1 1 1,0-1 945,-7 7 1,1 0 108,0 0 0,6 7 0,0-1 2437,-2-1 2200,-2-3-4519,6-2-169,3 0 0,8-2-169,0-5 1,2-4 597,4-8 0,11-9-82,9-4 1,11-13-320,1-7 0,9-12-548,11-7 0,-25 27 0,1-2 57,1-2 1,1-1 0,8-9-1,2-2 215,2-1 1,1 0 0,5-4-1,1-1-218,0-1 0,0-1 0,5-4 0,0 0 138,1-2 1,1 0 0,2-1 0,0 2-226,-2 1 0,-1 2 0,0 3 1,0 3-61,-2 8 0,-2 3 0,-3 0 0,0 2 0,-2 6 0,-1 0 0,-3 0 0,-2 0 0,-3 6 0,-2 1 0,32-33-81,-21 20 1,-5-1 160,-8 13 1,-9-1-81,-5 14 0,-3 9 0,-9 6 0,0 4 0,-9 5 0,4-6 0,-8 8 0,0 8-1154,0 5 0,9 4-1217,4 3 0,6 8 1850,7 4 0,4 4 0,9 3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357"/>
    </inkml:context>
    <inkml:brush xml:id="br0">
      <inkml:brushProperty name="width" value="0.05292" units="cm"/>
      <inkml:brushProperty name="height" value="0.05292" units="cm"/>
      <inkml:brushProperty name="color" value="#57D200"/>
    </inkml:brush>
  </inkml:definitions>
  <inkml:trace contextRef="#ctx0" brushRef="#br0">28125 3806 13172,'0'-13'545,"0"0"224,0-2 1,0-2 0,0-2 1209,0 0 1,0 6-1,0 0-483,0 8-585,0-12-932,-8 15 0,5 2 468,-3 13 1,4 11-119,2 1 0,0 10-653,0-3 0,0 7 267,0 6 0,0-5-870,0 6 0,2-6 237,4-1 0,-1-7-9,8 0 0,0-8 768,6 2 0,0-13-560,1-7 0,-1-4 608,0-2 1,3-11 128,3-8 0,-3-9 831,4-10 1,-5-7-391,-1-1 0,-3-5 136,-4 6 0,2 0-50,-9 6 1,7 3 1,-7 3 1,1 6-425,-7 7 0,0 7 184,0 0-770,0 9 1,0-2-92,0 12 0,0 5-24,0 8 1,6 3 40,1 3 0,6 1-128,-7 13 0,7-3-102,-7 16 0,9-1-115,-2 7 1,-2 0 420,2 0 1,-2 7 21,2-1 1,-5 7 395,-8-7 0,7 1-242,-1-7 0,-2-9 649,-10-4 1,-5 2-114,-8-2 0,-3-6 141,-3-7 0,-3-2-84,-5 3 0,-7 1-357,7-8 0,-7-7-218,7-6 0,-3-2 141,-3 1 0,3-3-546,3-9 0,-1 0 74,8 0 0,1 0-680,5 0 0,1 0-673,0 0-1565,8-9 1468,2-1 1,11-10 196,5 1 1,4 0 1724,8-1 0,9-7 0,2-4 1</inkml:trace>
  <inkml:trace contextRef="#ctx0" brushRef="#br0" timeOffset="1">27835 3304 17876,'-13'0'252,"1"0"3091,-4 0-1798,8 0-28,-1 0 101,26-9 0,5-2-998,17-8 0,-5 0 0,2-3 0,5-1 193,0-3 1,0-6-369,-2 6 1,1-8-446,5 1 0,-4 3 0,4-2 0,-10 2 0,-3-2 0,-8 4 0,1 9 0,-12-1 0,-6 1 0,-5 8 0,-2 3 0,0 8 0,0 2 0,0 4 0,2 7 0,4 13 0,-3 2 0,3 4 0,5 7 0,2-1 0,-3 1 0,3 6 0,0-4-102,7-2 0,-8-1-1234,1 1 1,-2-7 490,2 0 1,4-8-2040,-4 2 2045,-4-5 1,6-8-458,-9 0 1,3-9 316,-3 3 1,-2-5 988,9-2 1,-8 0 0,3 0 0</inkml:trace>
  <inkml:trace contextRef="#ctx0" brushRef="#br0" timeOffset="2">31431 3632 17972,'0'-19'348,"0"0"0,0-1 0,0 1 0,0-2 680,0-5 1,0 4-392,0-3 1,-2-3 0,-3 2-1,-1 2 228,2 3 0,1 1 134,3 1 0,0 6 441,0 0-982,0 9 1,0-2 12,0 12 0,0 11-212,0 9 0,0 10 108,0 3 1,0 2-392,0 10 0,0-8 217,0 2 0,3 3-222,3-3 1,5-2-1025,8-11 0,-6 2 351,0-8 0,2 0-348,11-7 1,-3-2 236,9-4 0,-8-6 824,2-14 1,4-6 228,2-12 0,-4-6 837,-2-7 0,-7-1-315,-6 1 1,4-8 231,-4 1 1,-4-6-346,-3 6 1,3 0-650,-3 6 0,1 0 0,-7 1 0,0 1 0,0 5 0,0 11 0,0 8 0,-7 6 0,1-6 0,-1 9 0,7 4 0,2 13 0,5 13 0,-3-3-192,9 10 1,-6-1-61,5 6 1,-1 7-182,2 1 0,2 7 83,-8-1 0,5 4 544,-5 2 1,6 2-110,-7 4 1,7-2 330,-6 9 1,-1-6-238,-6 5 0,0-1 171,0 2 1,-2-5-351,-5-8 0,-6-2 0,-12-4 0,-3 1 0,-4-7 0,-5-4 0,5-9 0,-5-3 0,-1-5 0,-7-5 0,-1-1 0,8-8 0,6-11 0,8 0 0,-2 0 0,0-2 0,7-5 0,-2-3 0,14-10 0,1 1 0,6 0 0,0 6-2634,0 0 0,2 6-404,4-6 3009,5 9 0,17-4 0,2 8 0</inkml:trace>
  <inkml:trace contextRef="#ctx0" brushRef="#br0" timeOffset="3">25361 6472 17876,'-6'-30'10,"-1"5"1,3 3 0,0 3 0,-1-3 700,-1-3 1,-1 3 263,7-4 0,0 11-141,0 2 0,0 1 1,0-8 578,0 1 0,0 6 1095,0 0 334,0 9-2046,0-5-796,0 9 0,-2 2 0,-4 5 0,4 4 0,-5 8 0,3 0 0,-3 1 0,5 7 0,-4 6 0,-3 12 0,3 6 0,-3 5 0,3 2 0,4 0 0,-5 0 0,5 0 0,2 0 0,0-2 0,0-5 0,0 3 0,0-9 0,6 0 0,1-6 0,1-9 0,-1-5 0,-5-10 0,5-2 0,-5 0 0,6-2-2761,-6-2 0,7-12 1996,-9-3 0,0 2-1799,0-9 1,0 0 561,0-6 2049,0-9 0,-9-11 0,-1-10 0</inkml:trace>
  <inkml:trace contextRef="#ctx0" brushRef="#br0" timeOffset="4">25129 6144 17876,'11'-47'1132,"4"6"-1366,-9-4 1,16 4-159,-3 2 1,15 1 751,5-1 0,2 11 9,10 9 1,-5 8 231,5 11 0,1 0 159,6 0 1,-9 17-713,-4 9 0,-13 8-199,-6 5 0,-13 8 131,-7 5 1,-6-3 300,-6 3 1,-7-7 46,-13 6 0,-4-6-352,-8 7 1,-1-9-218,0 2 0,1-6-221,-1-7 1,0-2-760,1-4 0,8-11 589,4 4 1,4-13-269,3 1 1,0-5 275,-1-2 1,10-2-848,3-5 0,7-3 187,7-10 0,12 1 1284,13 0 0,5-1 0,1 1 0</inkml:trace>
  <inkml:trace contextRef="#ctx0" brushRef="#br0" timeOffset="5">25767 6550 8349,'0'-20'0,"0"1"0,0 0 2505,0-1-1061,0 1 981,0 0-806,-9-1-292,7 10-780,-6 1 0,8 18-111,0 4 1,6 10-293,0 3 1,7 8 116,-6-2 1,1 11-546,-1 2 1,-5 1 256,4-8 0,-3 1-547,-3-1 0,0-7 280,0-6 1,0 3-613,0-2 355,0 0 528,0-16-9,0-1 0,-7-26-95,1-9 1,-1-8 200,7-5 0,2-2-66,5-4 1,4 2 91,8-8 1,0 6-104,1-7 0,-1 9 232,0-2 0,3 4-50,4 3 0,-5 8-128,5 4 1,-5 4-398,-1 3 0,-1 8 149,0 5 1,-6 4-1023,0 2 1,-9 8 554,3 5 1,-5 4-944,-2 3 1,0 8 720,0 4 1,0 4-381,0 3 1266,0 0 0,-9-1 0,-1 1 0</inkml:trace>
  <inkml:trace contextRef="#ctx0" brushRef="#br0" timeOffset="6">26057 6743 8349,'0'19'0,"0"0"471,0 1 1,0-7 213,0 0 713,0-9 1,8 4-412,5-8 1,5-8 74,1-5 1,2-4-428,5-3 0,-4-7-185,3-6 1,3-1-338,-2 2 1,0-5 147,-7 5 1,1-2-384,-1 2 0,-8-3 175,-5 9 0,-4-6-489,-2 7 1,-2 5 281,-4 7 0,-12 9-295,-7-2 1,-10 8 39,3 11 1,2 2-26,-2 17 1,6 2-30,-6 11 1,10-2 159,3 9 0,2-7-192,10 6 1,1-1 95,6 1 1,2 3-25,4-9 0,5-6 184,9-7 1,1-11 21,5-1 1,-3-10-55,10-10 1,-3-8-8,2-5 0,2-6-352,-8-7 0,6 0 131,-6-13 0,6 3-156,-6-16 1,2 7 654,-2-6 0,-5-9 0,7-9 0</inkml:trace>
  <inkml:trace contextRef="#ctx0" brushRef="#br0" timeOffset="7">26501 6028 8312,'0'-30'-8,"-6"2"841,0 9 0,-1-1-256,7 1 0,0 6 672,0 0 25,0 9-587,0-5 1,9 20 97,4 8 0,0 12-280,6 14 0,-11-2-10,12 8 1,-5 1-159,4 6 0,0 2-1127,1 4 1,-7-2 567,0 9 1,-9-9-265,2 3 1,-1-7 273,1-7 1,-4-3-443,5-10 0,-7-10-354,-7-9 791,-4 1 0,-8-18 300,0 4 1,-1-19-105,1-6 0,0-7 150,-1 1 0,1 1 22,0-8 0,-1 8 41,1-2 0,0 5 32,-1 2 1,8 8 571,-1 4-675,8 5 0,-3 7-20,8 7 1,0 3-321,0 18 1,8 5 125,5 7 1,4 0-41,3-6 0,-1 0 41,0-1 0,1-1-311,-1-5 0,0 2 63,1-8 0,-7-6-483,0-8 417,-1-7 1,6 1 159,-5-12 1,2-7-288,-9-13 0,9-4 81,-2-9 0,4 1-10,2-1 1,3-2 136,4-4 0,-5 4-385,5-4 0,2 7 710,-2 6 0,-1 6 0,-5 13 0,-7-2 0,0 8 0,-7 1 0,7 6 0,-9 2 256,3 5-294,-5-5 1866,-2 15-732,0-15 2216,0 7-1250,0-1-410,0-6-1174,0 16 1,6-8-325,1 10 0,1-1-340,-1 0 0,-3 1 254,9-1 0,-9 0-1550,3 0 0,1 1 283,-1-1 1199,-1 0 0,3 1 0,1-1 0</inkml:trace>
  <inkml:trace contextRef="#ctx0" brushRef="#br0" timeOffset="8">26907 6241 8262,'9'-31'-976,"-5"4"2632,9 7 0,-6 1 229,6 0-1344,-1-1 0,8 10-186,-1 3 0,-6 5-871,0 2 0,-2 2 385,1 5 0,4 10-2905,-10 8 3036,9 10 0,-4-5 0,8 9 0</inkml:trace>
  <inkml:trace contextRef="#ctx0" brushRef="#br0" timeOffset="9">27217 6569 8262,'-17'-2'4075,"4"-5"-3182,-5 5 0,14-6 175,-9 8 0,9 2-475,-2 4 0,3 5-185,3 8 1,0 3-897,0 4 1,9-5 385,4 5 0,4 2-893,2-3 0,7-1 320,0-11 0,8 2-107,-1-9 1,-3 1 103,2-7 1,-2-9 128,2-4 0,2-12-234,-8-8 0,0-3 294,-7-3 0,-8-8 489,-4-5 0,3-12 0,1-5 0</inkml:trace>
  <inkml:trace contextRef="#ctx0" brushRef="#br0" timeOffset="10">27449 5758 8262,'-9'-28'0,"7"6"1058,-5-4 1,5 11-399,2 2 0,0 7 1581,0-7-1523,0 9 0,0 6-95,0 17 1,9 11 192,4 15 1,4 5-326,2 8 1,1 8-40,-1 5 0,0 4-184,1 3 1,-3 5-1675,-4 1 0,2 8 1030,-9-1 1,1-6-1213,-7-1 0,0-15 490,0-11 1,0-11 130,0-15 0,-3-6 152,-3-13 1,2-5-1062,-9-8 1876,9 0 0,-22-17 0,4-4 0</inkml:trace>
  <inkml:trace contextRef="#ctx0" brushRef="#br0" timeOffset="11">27449 6550 8262,'0'-30'0,"6"2"1105,1 8 0,8 1-440,-3 0 0,8-1 31,6 1 0,4 2-224,8 4 1,1-2-632,0 9 0,1-1 237,6 7 1,-6 0-357,5 0 1,-12 2-311,-8 5 0,-10 10-710,-2 9 1,-8 8 295,1-2 1,-12 7 441,-7 6 1,-4-6 749,-3-1 1,1-1-165,0-12 0,1 1 2192,6-6-1311,3-1 22,9-8 1,2-5-133,5-12 0,3-7 279,10-13 1,5 2-528,1-8 0,9 0-227,-3-7 1,-2-6-240,2 0 0,-2 0 49,2 6 0,-4 1-72,-8-1 0,-10 9 160,-3 4 1,-7 5-353,-7 2 0,-3 8-64,-10 4 1,-8 14-120,-4 6 0,2 12-51,-2 8 0,8 5-183,-2 7 0,5 3-213,2 3 1,6 5 332,0-5 1,9-3-113,-3-3 0,5-4 33,2-3 1,9-3 237,3-10 1,8-1 2,6-18 0,1-1-32,6-12 1,3-10-268,-4-9 0,-4-8 125,-2 2 0,2-13 2,-2-7 1,-3-12 438,-10-7 0,4-13 0,-6-4 0</inkml:trace>
  <inkml:trace contextRef="#ctx0" brushRef="#br0" timeOffset="12">28280 5429 8262,'-11'-30'-128,"5"4"0,-3 5 1590,3 1-416,-1 1 1284,7 8-1683,0 3 1,0 25 91,0 9 0,9 10-179,4 9 0,4 7-6,2 12 0,1 3-417,-1 4 0,0 4-370,1-4 0,-1 12-174,0 7 1,-6-6 342,0-6 1,-9-10-759,3-10 1,-5-8-137,-2-5 308,0-13 449,0-13 1,-9-10 262,-4-9 0,-4-7-21,-2 1 0,0-7 268,-1 7 0,1-7 150,0 6 0,-1 1-220,1 6 1,2 2 381,4 4 1,-2 7-224,8 13 0,1-2-295,6 8 1,2-6-37,4 6 0,1-9-274,12 3 1,-4-4-143,11-3 1,2-6 241,-2 0 1,2-9-933,-3 2 1,-3-12 450,4-7 1,-5-6 587,-1-7 0,-1-13 0,0-10 0</inkml:trace>
  <inkml:trace contextRef="#ctx0" brushRef="#br0" timeOffset="13">30889 5931 8190,'-6'-25'0,"0"-3"1176,1-2 0,1 6-46,-2-2 1,3 11 742,-3 2-1422,4 9 1,4-2 0,2 14-1,5 12 237,2 10 0,1 8-677,8 7 1,-1 5 99,0 8 1,3 0-196,4 0 0,-5 0 147,5 0 1,2-7-639,-2 1 0,6-5 224,-6-2 1,2-2-167,-3-17 1,-3-1 318,4-5 0,-11-10 260,-2-3 1,-9-7 49,2-7 1,3-10 311,-3-9 1,1-10-132,-7-3 0,6-1-11,1-12 0,-1 5 19,-6-11 1,0 11-95,0-11 0,0 2-179,0-9 1,7 3 8,-1-9 0,0 15-137,-6-1 0,0 18 46,0 0 1,0 11 93,0-4-324,0 17 202,0-2-1680,0 17 1277,0 0 1,0 9-841,0 3 1,0 1 330,0 7 0,0-10 55,0 16 0,3-9 231,3 9 1,-2-4-135,9-3 842,0 0 0,6 9 0,1 2 0</inkml:trace>
  <inkml:trace contextRef="#ctx0" brushRef="#br0" timeOffset="14">31334 6047 8190,'2'-17'0,"3"2"-33,1 2 1,0 7 140,-6-7 221,0 9 1,0-14-1,3 8 1,1-3-1,2 0 556,-1-2 1,-3-2 0,-2-3-196,0 1 1,0 0-344,0-1 0,0 1 128,0 0 0,0 0-82,0-1 0,-7 7-132,1 0 0,-7 1-3,7-8 1,-10 7-13,4 0 0,1 7-127,-2-7 1,0 9 67,-6-3 1,-1-1-16,1 1 0,0 1-70,-1 6 1,1 0-226,0 0 0,-1 9-123,1 3 1,-7 1 160,1 7 1,-1-5-88,6 10 0,1 3 106,0-2 1,-1 8-8,1-1 0,2 10 26,4 2 1,-2 6 17,9-6 0,-1 9-220,7-3 1,4 5 74,9 2 1,0 0-110,13 0 0,2-9 107,-2-3 0,6-6 65,-6-1 1,6-7-11,-6 0 1,-1-10-57,-5-3 0,-1-2 113,0-10 1,-6-1 191,0-6-31,-9 0 230,14 0 1,-14-8 14,9-5 1,-9-7-111,3-5 0,3 3-78,3-4 1,-2-1-56,2 1 1,-2-9-64,1 3 0,4-2 93,-10 2 1,9-5-228,-2 5 1,-5-2 40,-1 1 1,1-7-130,-1 7 1,6-7 132,-7 7 0,1-1 48,-7 2 0,0-5 127,0 5 1,0 4-133,0 3 1,0-3 478,0 2-290,-9 0 0,7 7 229,-4 0 1,-3 6 292,2 0 185,1 8 8,-3-3-122,7-1-465,-15 7-50,15-6 0,-13 10-369,9 4 65,-10 5 0,8 8 22,-5 1 0,2 7 36,5 6 0,4 3 89,-5 3 1,5-1-194,2 1 1,0 6 114,0 0 1,2 7-16,5-7 1,6 2 58,12-2 0,-3-6-183,4-1 1,1-1 0,-1-11 1,6-1-122,-6-5 1,6-7 43,-6-1 0,0-7-168,-7 1 1,1-4 9,-1-2 0,-6-8 70,0-5 0,-2 2-1987,1-2 895,6 0-350,-8-6 0,3 8 222,0 5 1501,-9 4 0,5-7 0,-9-2 0</inkml:trace>
  <inkml:trace contextRef="#ctx0" brushRef="#br0" timeOffset="15">31953 6028 8125,'2'-19'46,"2"-1"0,3-1 520,-3-5 0,-2 5 236,-2-5-23,0 4 0,0 3-262,0 0 0,-6-1 242,-1 1 1,-2 8-272,3 5 0,2-3 120,-9 3 0,6 0-158,-5 6 0,5 0-277,-6 0 1,0 2-56,-6 4 0,6 5 76,0 8 0,2 9-158,-1 4 1,-3 11 86,8 2 1,1 7-441,6-7 0,0 6 162,0-6 1,2 1-378,4-8 0,5 1 67,8-1 1,1-7-109,-1-6 1,7-3 107,0-3 1,6-8 116,-6-5 0,6-4-485,-6-2 1,8-2 301,-2-4 1,-4-5-423,-2-8 1,-5-3 369,-1-3 0,-1 3 583,0-4 0,-8-4 0,-2 0 0</inkml:trace>
  <inkml:trace contextRef="#ctx0" brushRef="#br0" timeOffset="16">32165 5217 8125,'-6'-26'415,"-1"0"0,1 0-35,6 7 1,0 0 909,0-1 0,-2 3 107,-5 4 98,5 5-973,-6 8 0,8 2 259,0 4 1,6 7-281,0 13 0,7-3 36,-6 10 0,8-1-197,-2 7 1,-3 8-70,3 4 0,0 1-317,7 6 0,-1-5 97,0 12 0,1-3-307,-1 2 0,0-3 209,1 3 1,-8 0-339,1-6 1,-6 2-130,6-14 0,-9-8-295,2-6 0,-3-8-1313,-3 2 920,0-13-1177,0-5 1741,0-8 0,-3 0-697,-3 0 1,-5 0 1334,-8 0 0,-9 0 0,-2 0 0</inkml:trace>
  <inkml:trace contextRef="#ctx0" brushRef="#br0" timeOffset="17">32127 5989 8184,'0'-30'794,"0"5"1,0 3-214,0 3 0,6-7 239,0 0 1,12 0-41,1 7 0,2-2 237,12-5 0,-1 4 63,7-3 0,-1-3-459,1 2 0,0 2-364,-1 12 1,-8-6-13,-4 5 0,-4 5-518,-3 1 0,-6 5 266,0 2 1,-9 2-1863,2 5 0,-1 4 878,1 8 0,-4 0-3116,5 1 4107,-5-1 0,-11 9 0,-1 2 0</inkml:trace>
  <inkml:trace contextRef="#ctx0" brushRef="#br0" timeOffset="18">32571 5873 10947,'2'13'1642,"5"0"0,-5-6-1136,4 6 1,5-1 223,2 8 1,-2-1-262,2 0 0,-3 3-501,3 4 0,4-11-26,-4 4 0,-2-6-55,2 0-47,0 4 0,6-17 130,1 0 1,-3-4-88,-4-16 1,4 3-90,-4-15 1,-3-2-47,3-12 0,0-3 99,6-9 0,-6 7-168,0-1 0,-6 9-322,6-2 1,-7 11-1435,7 2-1028,-9 16 2298,13-1 1,-12 34 806,8 9 0,-9 9 0,4 3 0</inkml:trace>
  <inkml:trace contextRef="#ctx0" brushRef="#br0" timeOffset="19">33054 5989 9143,'-10'-8'2099,"-1"6"-829,5-5 1703,3-4-1387,-5 9-2317,8-6 258,0 8 1,0 2-387,0 4 0,0-1 216,0 7 1,8-5 409,5 6 1,-2-9-742,2 3 474,0-5 0,6-2 569,0 0 0,1-2-123,-1-5 1,-2-4 968,-4-8 1,4 6-110,-4 0 0,4 0 177,3-6 1,-7 8-638,0 5 1,-7-3-36,7 3 0,-7-1-1046,7 7 0,-9 3 342,3 3-1419,4 5 1,-9 8 131,4 0 1680,-4-8 0,-2 6 0,0-6 0</inkml:trace>
  <inkml:trace contextRef="#ctx0" brushRef="#br0" timeOffset="20">33267 5371 8184,'0'-69'0,"0"5"0,0 12 830,0 7 0,7 13-231,-1 6 0,0 5 236,-6 2 0,3 8 311,3 4 1,-2 7-513,9 7 0,0 4-17,6 8 1,1 11-174,-1 9 1,0 1-38,1 12 0,-1-3-162,0 3 0,-1 6-421,-6 0 1,-1-7 191,-4 7 0,-3-6 1,9-1 0,-9-6-231,3-12 1,-5-5 56,-2-9-202,8 0 211,3-8 1,8-11-597,1-13 0,5-4 333,1-2 0,0-1-3405,-7 1 3816,1 8 0,8-6 0,2 6 0</inkml:trace>
  <inkml:trace contextRef="#ctx0" brushRef="#br0" timeOffset="21">24124 10201 8139,'-22'7'41,"-1"1"1,-3 3 0,5 4 0,5 2 0,10 2 0,4 1 1230,2-1 1,0 0-896,0 1 1,8-3 0,5-4-1,7-5 87,5 1 0,-1-7-249,8 5 1,1-12 24,5-1 1,7-16 10,0 3 0,0-13-11,-6 0 1,6-5-149,0-1 0,0-1 92,-6 0 0,-2-8-186,-5-4 1,-4 1-68,-9-1 1,-2-1 115,-4-6 0,-4 2 36,-9 5 1,-5-3 32,-7 9 1,-10 9 159,-17 10 0,1 6-171,-1 8 1,-2 3 120,-4 9 0,7 2-140,-1 5 0,0 3-147,7 10 1,4 8 157,2 4 0,5 15-77,2 11 0,8 6-215,4 7 1,5 6 70,2 1 1,2-1-376,5 7 1,6-5 176,12-2 1,6-10-91,7-9 1,9-11 226,5-15 0,2-6 249,-3-13 1,3-7 159,-9-12 0,0-9-182,-6-17 0,-1 0 496,1-13 1,-9-3-203,-4 3 1,-5 0-201,-1 6 0,-1-6 47,0 0 0,-6 9-2139,0 10-579,0-4-1184,6 9 3719,-8 1 0,6 29 0,-6 12 0</inkml:trace>
  <inkml:trace contextRef="#ctx0" brushRef="#br0" timeOffset="22">25206 10588 8139,'-10'0'3159,"1"-3"-2520,9-3 1,2 0-279,5-14 1,1 5-1,7-13 1,-2 0 408,2-4 1,2-4-465,3-3 0,-1 0-5,0 1 0,1-7-61,-1 0 1,-6 0-76,0 6 0,-9 7 105,3 0 1,-5 8-146,-2-2 1,-2 7 114,-5 6 1,-4 4-316,-8 9 0,6 9-132,0 4 0,2 13-97,-1 6 0,-3 6 104,8 8 1,1-4 69,6 10 0,0-3-410,0 3 1,2 2 190,4-9 1,5-2-131,8-11 0,7 0 107,0-13 0,8-2-8,-2-10 0,-1-7-77,1 0 1,0-15-152,7-11 1,-1-8-30,1 2 1,-9-5 190,-4-2 1,-7 7-1113,-6 0 1558,-4 0 0,-1-7 0,3 1 0</inkml:trace>
  <inkml:trace contextRef="#ctx0" brushRef="#br0" timeOffset="23">25419 9815 8139,'-6'-20'716,"-1"1"0,1 0-193,6 0 0,-7 6 2384,1 0-1031,-1 0-285,7-6-729,0 8-305,0 2-1369,9 9 0,2 0 617,8 0 1,0 9-1718,1 4 1,1 4 84,5 2 1827,-5 1 0,16 7 0,-7 3 0</inkml:trace>
  <inkml:trace contextRef="#ctx0" brushRef="#br0" timeOffset="24">26115 9989 8139,'0'-13'0,"0"0"0,0 6 923,0-5 0,0 5 815,0-6 1,0 7-862,0-7 1,2 7-128,4-7 0,-1 8-243,8-1 0,-7-3-11,7 3 0,0-1-772,6 7 0,1-6 236,-1 0 0,-6-1-1091,0 7 1,0 0 292,6 0-1391,0 0 1,-2 2 996,-4 5 1,-4 6-231,-9 12 1462,0-3 0,-17 14 0,-5-6 0</inkml:trace>
  <inkml:trace contextRef="#ctx0" brushRef="#br0" timeOffset="25">26173 10182 8139,'0'11'1299,"0"6"589,0-15-1266,0 7 1,2-9 820,4 0 1,5-3-433,9-3 0,-1 2-26,0-9 0,1 0-924,-1-6 1,2-1 23,5 1 1,-4 0-1838,3-1 1,3 3 1082,-2 4 0,-2 3 669,-11 3 0,12 5 0,-3-7 0</inkml:trace>
  <inkml:trace contextRef="#ctx0" brushRef="#br0" timeOffset="26">27333 9428 8139,'-13'-36'0,"0"2"533,-2 1 0,4 1-11,-2-6 0,9 1 0,-5 5 0,3 6 678,-1 5 1,-1 3 1114,1 6-1624,5-6 1,-6 18-167,8 0 1,-7 9-55,1 10 1,-1 9 128,7 4 0,0 11-60,0 2 1,0 16-133,0-4 0,7 14-550,-1 0 1,9 4 190,-2 3 1,4 5-397,3 1 0,-5 8 376,4-2 1,-10-6-1401,10-7 0,-4-1-502,4-12 0,-1-8 982,-6-11 1,3-19-1800,-8-7 1977,-1-13 1,-8-6-612,-4-12 1,-5-14 1323,-8-6 0,-1-13 0,1-5 0</inkml:trace>
  <inkml:trace contextRef="#ctx0" brushRef="#br0" timeOffset="27">27101 9506 8139,'0'-67'0,"0"9"799,0 0 1,2 11-235,4 15 0,7 4 313,13 9 1,0 1-254,12 5 1,-3-2 284,10 9 1,2 2 127,-2 10 0,0 5-456,-6 8 0,-2 9-63,-5 4 1,-13 7-147,-12 6 0,-5 2-391,-2 5 0,-9 1 118,-4-7 0,-10 5-1165,-3-6 1,-6 0-102,6-6 1,0-3-795,7-3 0,-7 1-549,0-8-47,0-1 2556,7-14 0,0 6 0,-1-6 0</inkml:trace>
  <inkml:trace contextRef="#ctx0" brushRef="#br0" timeOffset="28">27623 9680 8139,'19'0'0,"-6"0"0,0 0 0,0 0 2327,6 0 0,0 8-1106,1 5 1,-1 6-302,0 7 1,-2-2-704,-4 8 1,-4 0-516,-9 7 0,0-1-720,0 1 0,-2-2 703,-5-5 1,-3-4-126,-10-9 1,7-8 188,1-5 1,1-6-255,-2-6 1,-2-14 11,8-12 0,1-6 940,6-8 0,0-5 45,0-13 1,9 3 361,3-3 0,6 4-171,1 2 1,0 9-255,1 4 0,5 6-427,1 7 1,9 6 98,-3 13 1,-2 13-1777,2 13 0,-6 13 844,6 6 0,-6 7-2454,6 6 3285,-8-5 0,4 16 0,-9-6 0</inkml:trace>
  <inkml:trace contextRef="#ctx0" brushRef="#br0" timeOffset="29">28125 9892 8139,'0'-19'0,"0"-1"0,0 1 1400,0 0 1,2-1-611,5 1 0,-3-2 640,9-5 0,2-2-526,11-4 0,-5 2-441,5 4 0,-2 2-116,1-8 0,-5 9-107,-1-3 1,-2 4-706,-10 3 499,-1 8 1,-14 3-516,-5 8 0,-11 8 100,-2 5 0,-8 13-247,2 6 0,-3 5 146,3 1 1,2 7 103,4 0 0,11 7-327,-4-7 1,13 7 248,-1-7 0,5 0 61,2-7 0,11-10 124,8-8 0,2-3 259,12-11 0,-1-1-77,7-12 0,1-10-167,5-9 0,-4-8-91,4 2 1,-10-5 121,-3-2 1,-6-6-566,6 0 0,-8-8 13,1 1 777,-12-4 0,4-10 0,-6-3 0</inkml:trace>
  <inkml:trace contextRef="#ctx0" brushRef="#br0" timeOffset="30">28531 8772 8139,'0'-26'474,"0"0"0,0 0 371,0 7 262,0 8 0,7 5-304,-1 12 1,9 9-95,-2 17 1,4 3-44,2 16 0,7 9-186,0 11 1,0 4-526,-7 3 0,0-1-35,1 0 1,-7 0-1141,0 1 1,-9-1 811,2 0 0,-6-10-471,-6-9 0,-5-11 181,-8-15 0,-1-10 159,1-9 0,0-9 498,-1 2 1,1-14 126,0-12 0,-1 1 428,1-7 1,2-2-341,4 3 0,-2-1 1752,9 7-746,-1-1-461,7 1-585,0 8 0,9 11-96,4 13 0,4 4-363,2 3 1,3-1 219,3 0 1,-3 1-351,4-1 0,-5 0 259,-2 1 1,3-10-394,4-3 1,-5-5 226,5-2 0,-5 0-246,-1 0 1,-1-9-20,0-4 0,1-12-140,-1-8 1,-2 3 165,-4-2 0,4-6 601,-4-8 0,4 1 0,3 7 0,-1-1 0,0 0 0,-8 9-109,-4 5 1,1 10 108,-1 2 1505,-1 8 1,-6 5-185,0 13 0,0 11 213,0 2 0,2 6-919,5-6 1,-3 8-133,9-2 1,-7-2-241,7 2 0,-6-8-176,6 2 1,-3-3-883,3 3 1,2-11 588,-8 5 1,1-8-3886,-1 1 4111,-5-4 0,6-9 0,-8 0 0</inkml:trace>
  <inkml:trace contextRef="#ctx0" brushRef="#br0" timeOffset="31">29111 8984 8151,'0'-19'1037,"0"-1"0,9 10-380,4 3 1,4-1-259,2 1 0,0 5-120,1 15 1,-1 2-1568,0 17 0,5-6 1288,-5 6 0,5 0 0,-13 7 0</inkml:trace>
  <inkml:trace contextRef="#ctx0" brushRef="#br0" timeOffset="32">29478 9293 8151,'-8'-11'1907,"6"1"591,-5 3-441,-4 5 1,9-4-1415,-4 12 1,4 1-252,2 12 0,2-4-605,4 11 0,-1-3 227,7 3 1,1-5-1299,7 5 0,-1-4 777,0-3 1,1-6-874,-1 0 0,0-9 486,1 3 0,5-5 142,1-2 0,0-11 211,-7-8 0,1-11 123,-1-16 1,5-5-295,-5-13 712,5-5 0,-14-26 0,10-3 0</inkml:trace>
  <inkml:trace contextRef="#ctx0" brushRef="#br0" timeOffset="33">29846 8211 8248,'-9'-30'291,"7"-4"413,-5 8 1,-1 7 363,1 6-136,1 9 0,6 6-356,0 17 0,6 13-116,1 20 0,8 8-172,-2 17 1,4 7-9,2 0 1,-6 10-542,0 3 1,-6-1 8,5 7 1,-7-2-156,1 2 1,-4-10 306,-2 3 1,0-27-658,0-5 0,0-23 298,0-2 0,-2-20-1909,-4 0 1675,4-12 0,-9-3 693,4-17 0,-3 0 0,-10-15 0</inkml:trace>
  <inkml:trace contextRef="#ctx0" brushRef="#br0" timeOffset="34">29846 9197 8151,'0'-20'0,"8"-1"986,5-5 0,4 5-383,3-5 1,1 11 213,5 2 0,4 0-435,9-6 1,1 8-347,6 4 1,-6 5-817,5 2 1,-10 0 529,-3 0 0,-8 0-2349,1 0 1957,-3 9 1,-11 2-123,-5 8 0,-6-2 764,-6-4-143,-5 4 1,-8-15 293,-1 5 1,7-5 547,0-2 2613,9 0-2414,-4 0 0,8-9 543,0-4 0,0 3-672,0-3 0,2 6-333,4-5 1,-2 1-195,9-2 0,-6 2-307,6 5-433,-9 4-514,5-7 802,-9 9 0,-3 2-422,-3 5 0,2 3 549,-9 10 0,2-1-76,-2 0 1,2 3 256,5 4 1,4-5-24,-5 5 1,5-5-3,2-1 1,7-8-5,-1 1 1,11-8-256,3 1 0,-1-4-708,7-2 0,2-8 400,-3-5 0,3-4-713,-2-3 1,-4-6 485,3 1 0,-5-10 25,-7 3 1,2-11 695,-9-2 0,1-17 0,-7 2 0,0-17 0</inkml:trace>
  <inkml:trace contextRef="#ctx0" brushRef="#br0" timeOffset="35">30522 8057 8151,'-8'-20'796,"5"1"8,-3 0-71,4-1 1,2 12-247,0 8 1,8 19 266,5 20 0,7 8-220,5 11 0,-3 2 5,4 4 0,-5 5-444,-1 8 1,-3 1 3,-4-1 1,-5-2-219,-8-4 0,0-4 174,0-10 1,0-3-461,0-9 0,-8-8 160,-5-18 0,2-8-192,-2-5 1,0-6 315,-6-6 0,2 1 317,4-7 1,-2-1 402,8-7 1,-1 3-301,1 4 0,5 3-76,-4 3 0,6 5 10,6-4 0,5 3-117,8 3 1,1 9 75,-1 4 0,2-2-477,5 2 0,-4-3-178,3 3 1,3 2-390,-2-8 0,0-1-949,-7-6 1,0 0-70,1 0 1870,-9 0 0,6-9 0,-7-1 0</inkml:trace>
  <inkml:trace contextRef="#ctx0" brushRef="#br0" timeOffset="36">31237 8752 8232,'0'-19'1486,"9"0"0,2 1 1505,8 5 0,0-4-1522,1 4 0,1 5 62,5 1 1,-2-1-750,8 1 1,0-8-323,7 2 1,-1 3-531,1-3 0,0 0-384,-1-6 0,1-1-219,0 1 0,-9 6 536,-4 0 1,-5 3-4851,-2-3 4987,1 4 0,-1 0 0,0-1 0</inkml:trace>
  <inkml:trace contextRef="#ctx0" brushRef="#br0" timeOffset="37">30793 10723 8113,'0'-19'0,"0"-3"431,0-4 1,0 3 28,0-9 0,0 8 0,0-4 0,0 2 912,0 0 1,0 1-801,0 5 0,-7 1 1,-1 2-1,-3 4 119,-4 7 1,-2 3-576,-3 3 1,-5 9 75,-1 4 1,-6 13-314,6 6 1,-6 13 186,6 6 0,-6 12-555,6 1 1,0 3-79,7-3 0,6-2-320,0 9 0,9-11 175,-3-2 1,7-4 218,7-15 1,-3 1 119,9-14 1,2-9 134,11-10 1,-5-7 392,5-7 1,2-6 69,-2-12 1,6-12 277,-6-8 1,2-9-145,-3 3 1,-3-5 291,4-2 0,-5 2-169,-2 5 0,1-3-62,-1 9 0,-6-7 102,0 7 0,-9 9 101,3 10-506,3 13 0,-5 5-1,8 8 0,-1 17-106,8 9 0,-1 8-11,0 5 0,1-1-216,-1 1 1,7 0-1232,0-1 0,2-1 691,-3-5 0,-3 4-1014,4-3 1,-5-6 218,-2-1 1552,1-13 0,8 4 0,2-6 0</inkml:trace>
  <inkml:trace contextRef="#ctx0" brushRef="#br0" timeOffset="38">31489 10530 8113,'0'-26'0,"0"0"0,0 0 3102,0 7-983,0 0-551,0-1-803,-9 10 0,1 12-264,-5 17 0,-5 9-377,6 11 0,-3 1 60,2 6 0,-2-3-690,8 8 1,1-8 160,6 2 1,2-4-36,4-3 0,5-5-281,8-1 1,9-11-639,5-1 1,3-10 399,3-10 0,-1-8 361,1-5 1,0-11-46,-1-1 0,-1-12 170,-5-2 0,-4 1-332,-9-7 745,1-5 0,-10-8 0,-1-10 0</inkml:trace>
  <inkml:trace contextRef="#ctx0" brushRef="#br0" timeOffset="39">31721 9873 8113,'-20'-47'540,"7"6"-302,1-4 0,5 12 748,-6 8 0,9 3 208,-3 3-513,5 8 1,2 5 3,0 12 1,0 9 156,0 17 1,2 3-228,5 16 1,6 9-162,13 11 0,-3 2-380,9-2 1,-6 4-19,6-4 1,-6-2-278,6 2 0,-2-1-65,3 8 0,1-3-1350,-8-4 0,0 2 87,-7-9 0,-6-8-2029,0-11 3578,-9-13 0,-2-6 0,-8-13 0,-1-5 0</inkml:trace>
  <inkml:trace contextRef="#ctx0" brushRef="#br0" timeOffset="40">31798 10607 8113,'0'-28'631,"0"0"-347,0-4 0,2-2 647,5 8 0,-1-9-339,13 3 0,-1 4-87,14 3 0,6 1-133,8-2 1,7 11-208,-1-4 0,1 6-289,-1 0 1,2 5-437,-9 8 0,-7 0-505,-5 0 0,-10 8-33,3 5 0,-13-2-679,-7 2 1777,-3-9 0,5 13 0,3-6 0</inkml:trace>
  <inkml:trace contextRef="#ctx0" brushRef="#br0" timeOffset="41">32359 10336 8113,'-13'3'857,"0"3"0,8-2-29,-1 9 0,4 0 126,2 6 1,0 1-564,0-1 0,2 0-160,4 1 1,5 5-183,9 1 1,-1-2 140,0-11 1,1 2-314,-1-9 0,7 1 76,-1-7 0,1-3-65,-6-3 0,-8-5 376,1-8 0,0-9-150,7-4 0,-10-7 149,-3-6 0,-5 2-71,-2-8 0,0-1 57,0-6 1,0 9-20,0 4 1,0 4-454,0 2-941,-9 9-20,7 11 1,-6 13 54,8 12 1,8 13-2354,5 13 3482,-4-4 0,16 17 0,-3-4 0</inkml:trace>
  <inkml:trace contextRef="#ctx0" brushRef="#br0" timeOffset="42">32919 10182 8113,'-8'-11'0,"-3"3"0</inkml:trace>
  <inkml:trace contextRef="#ctx0" brushRef="#br0" timeOffset="43">32919 10221 7985,'0'-20'729,"0"1"210,0 0 1,0-1-77,0 1 1,0 6 250,0 0-566,0 9 0,-2-5 0,-4 9-11,-7 0 0,2 2-415,-2 5 0,2 4-532,-2 8 1,-2 7 315,9-1 1,-1 3-194,7-2 1,0-4 179,0 3 1,0-3-874,0-3 0,0-6-292,0 0 823,9-9 1,2 5 453,8-9 0,-6 0-117,0 0 0,-2-2 168,2-5 0,4-4-8,-4-8 0,2 4 331,-2-4 0,4 10-154,-4-10 0,-3 6-397,3 0 0,-6-2-453,6 9 1,-7-1-1531,7 7 2155,-9 0 0,13 0 0,-6 0 0</inkml:trace>
  <inkml:trace contextRef="#ctx0" brushRef="#br0" timeOffset="44">33054 9448 8113,'0'-39'-1357,"-6"0"1688,0 1 1,-3 1 0,5 3 0,-3 4 1119,3 2 0,2 2-882,2 7 1,-2 0-21,-5-1 0,5 1-161,-4 0 1,3 6 1204,3 0-588,0 9-34,0-5-325,0 9-418,9 0 1,-7 9-18,5 3 1,-3 6 56,2 1 0,-3 2-185,3 5 0,3 4 103,-3 9 1,3 0-213,-3-1 1,-2 9 37,9 5 0,-6-3-187,6 3 0,-7 1-8,7 12 0,0-5-11,6 4 1,-6 3 138,0-3 1,-2-6 38,2-6 0,2-9 191,-9 2 1,7-13-64,-7-6 289,9-5-188,-13-10-136,16-2 1,-14-9 99,9 0-369,-9-9 0,7 5 17,-5-9-16,-4 9 0,7-7-1957,-9 4 968,0 5-2898,9-6 4078,-7 8 0,15 0 0,-6 0 0</inkml:trace>
  <inkml:trace contextRef="#ctx0" brushRef="#br0" timeOffset="45">20992 10124 8507,'0'-58'0,"0"2"-56,0 5 1,7 3-203,-1 10 545,1-1 1,-18 7 0,-8 2-1,-14 4 1,-10 7 137,-8 4 0,-16 10 1,-12-1-1,-16 4-333,-12 2 0,48 7 1,0 3-24,-5 2 0,-1 2 0,-1 2 1,-1 2-330,-10 1 0,-1 1 0,0 3 1,-1 1 275,-4 1 0,-1 2 0,-1 0 0,0 1-198,4 1 0,1 0 1,-4 4-1,1 1 152,2 1 1,0 1 0,-2 2 0,1 1 39,4 2 1,1 2 0,1 0 0,2 4 67,5 3 0,3 3 1,-2 4-1,3 4-21,0 5 0,1 3 0,-2 2 1,3 2 69,3 3 0,4 3 0,2 2 0,5 3-31,4 2 1,6 2 0,6 3 0,4 2 77,1 6 0,4 2 0,9 0 0,4 2-212,2 3 0,6 1 0,8-5 0,7-1-286,4 1 0,6-4 0,9-7 0,7-4 420,10-1 0,7-4 0,5-7 0,7-4-127,7-4 1,7-5 0,3-9 0,6-8 210,4-6 0,5-7 1,6-7-1,2-5-278,-30-8 0,0-1 0,1-2 0,6 0 1,1-2-1,0-1 191,2-1 1,2 0-1,-1-2 1,1-2 0,1-2-1,0-1-200,-2-3 0,0-1 0,0-3 0,0-1 0,-1-2 0,2-2 111,3-2 0,1 0 1,-1-4-1,0-2 0,-1-3 1,-1-1-196,-3 0 0,-1-2 1,-2-1-1,-1-1 1,-2-2-1,-2-1 69,-8 0 0,-3-1 1,-1-2-1,-2-1 1,-1-2-1,-1-1 32,25-22 0,-3-5 0,-28 20 1,-1-3-1,-3-1 26,20-25 0,-4-2 0,0-6 0,-5-2-77,-13 1 0,-6-4 0,0-7 0,-6-3 70,-15 27 0,-2-1 1,-3-1-1,-3 1 1,-3 1-1,-2-2 29,0-5 0,-3 0 0,-1-1 0,-1 0 1,-3 0-1,-1-1 18,-2-4 1,-2-2-1,-2 2 1,-2 2-1,-2 2 1,-2 0 72,-3-2 0,-2 1 0,-2 2 0,-10-25 0,-6 4-375,-6 8 1,-6 6 0,-5 10 0,-5 8 132,-4 10 0,-5 8 1,-8 8-1,-6 9 193,-4 9 0,-4 5 0,-3-2 0,-2 3 0,-6 4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403"/>
    </inkml:context>
    <inkml:brush xml:id="br0">
      <inkml:brushProperty name="width" value="0.05292" units="cm"/>
      <inkml:brushProperty name="height" value="0.05292" units="cm"/>
      <inkml:brushProperty name="color" value="#FF0000"/>
    </inkml:brush>
  </inkml:definitions>
  <inkml:trace contextRef="#ctx0" brushRef="#br0">13396 5642 12671,'-11'-20'-142,"4"1"1,5 0 0,0-1-1,-2 1 815,-3 0 0,1 6 0,4 0 0,-3-2-45,-1-2 0,-3 0-224,3 4 0,2-2 1,-9 8-1,-2 1 432,-2-3 1,4 7-442,0-4 1,-2 3 14,-11 3 0,5 3-218,-5 3 1,2 5 308,-2 8 0,3 0-54,-10 1 1,8 8 205,-7 4 0,8 4-250,-2 3 0,2 6-33,-1 0 0,3 9-170,-4-3 1,11 5-131,3 2 1,1 0 99,-2 0 1,4 4-370,9-4 1,0 4 137,0-10 0,9 2-379,4-3 1,10 3 29,3-9 0,9-6-257,-3-7 0,4-9 136,3 3 1,2 0 244,4-7 1,-4 3 328,4-16 0,4 7-73,3-7 1,1-1 235,-1-12 0,4 1 21,-5-13 0,-1 1 579,1-14 0,1 0-17,6-7 1,-7-6 213,1 0 1,-11-6-176,-3 6 0,5-9-286,-10 2 1,-1 3-262,-13-3 0,-2 7 26,-4-6 0,2 1-226,-8-1 0,-1-5-47,-6 5 1,-2 1-340,-4-1 0,-12-1-95,-7-6 0,-10 7-129,3-1 0,-5 9 208,-1-2 0,-1 11 117,0 2 0,1 8 252,-1-2 0,1 11-25,-1 2 0,2 9 12,5-2 0,4 3 124,9 3 1,0 0-273,-1 0 1,1 9 339,0 4 1,-3 11-430,-4 1 0,5 10-230,-5-3 1,-2 4-537,2 3 1,-6 0-48,6-1 1,3 1 402,10 0 0,-4-3-2872,4-4 2045,4 5 1353,1-16 1,16 7 0,3-9 0</inkml:trace>
  <inkml:trace contextRef="#ctx0" brushRef="#br0" timeOffset="1">18441 4579 14703,'19'-37'0,"-2"3"424,-4 2 1,4 2 0,-6-2-1,0 6 8,-5 4 1,3 3 44,-3 0 0,-1-1 724,-12 1-762,-4 8 1,-10 3-13,-5 8 0,3 0-180,-10 0 0,5 8-228,-10 5 0,3 7 2,-10 5 0,-2 5 131,2 9 1,-7 2 123,7 4 0,-6 4-281,6 9 1,2 2 171,10 5 0,3-3-232,5 9 0,5 0-222,1 6 1,8 0 236,11 1 0,4 5-44,9 1 0,2-2 99,18-12 0,-1 3-261,7-8 0,1 6 132,5-7 1,-2 0-214,9-6 0,-7-2 78,7-4 1,1-5 169,12-8 1,-5-11 10,4-9 0,7-8 349,6-11 1,5-11 22,15-8 1,-13-9-359,6-11 0,-9-8 763,-3-5 0,-3-6-205,-4-6 0,-7 2 76,-12-9 0,1 6-14,-8-5 1,7-1-357,-7-7 0,-2 8-74,-11-1 0,-4-2 110,-8-11 1,-3 2-443,-4-8 1,-5 7 132,-8-8 0,-2 10-328,-4-3 1,-7 5-71,-13 1 0,-6 10 148,-13 3 1,-7 14 136,-12 6 1,-7 4-40,-13 2 1,2 16-30,-8 3 1,0 14-103,-7-1 1,-8 7 213,50 3 1,1 1 0,-45 13 55,2 9 1,15 8-215,5-2 1,6 5 195,7 2 0,12-1-602,1 1 0,16 6 463,10 0 0,5 0-1514,7-6 1,5-1 171,8 1 0,11 0 250,8-1 1335,9 1 0,2-9 0,-2-2 0</inkml:trace>
  <inkml:trace contextRef="#ctx0" brushRef="#br0" timeOffset="2">16740 10085 8606,'6'-40'0,"3"-3"395,1-3 1,3-1 57,7 2 1,-7-2 0,-3-5 0,-1 7 537,-5 5 1,5 7-1,-3 3 1,-4 5 527,-6 7 1,-7 8-718,-8 10 0,-2 0-303,-5 0 1,-4 4-160,-9 9 0,0 2-60,1 17 1,-7 2-54,0 11 1,-7 7 36,7 12 0,-9-1-260,3 7 0,1 3 277,-1 11 0,10-11-191,2 4 0,3-4-37,10 5 1,0 1-193,7 5 1,8-5 33,5 5 1,6-7 79,6-6 0,7 2-343,13-8 1,10-10 157,9-10 1,11-12-100,2-8 0,4-5 74,16-7 0,-3-7 27,15-12 0,0-7-56,7-13 1,2-13 207,-47 15 0,-1-3 1,-2-1-1,1-2 98,2-2 0,-1-1 0,-3 3 0,-2-2-55,-3-3 1,-2-1-1,41-28 228,-18-7 0,-8 2-66,-11-1 0,-13 3 87,-6 9 0,-13-2 28,-7-4 0,-6 3 7,-6-3 1,-13-3-85,-14 3 0,-5 2-41,-7 10 0,-5 5-125,-8 8 0,-6 12 112,-1 7 1,-1 3-253,1 11 1,7-1 0,0 7 0,3 0-1482,9 0 1,1 7-56,7-1 0,10 9-260,8-2 1,10-2-1121,10 2 3035,0-1 0,8 8 0,3-1 0</inkml:trace>
  <inkml:trace contextRef="#ctx0" brushRef="#br0" timeOffset="3">19117 7593 8377,'0'-19'-114,"0"6"218,0 0 519,0 9 0,-8-14-108,-5 6 1,2 3 0,-2 0 0,-2 3 182,-2-1 0,-2 1-380,-1 6 0,-1 0-17,-5 0 1,-2 9-180,-4 3 1,-5-1 105,5 2 0,-4 0-208,-3 6 1,0 1 184,1-1 1,-1 0-222,0 1 0,3 1-78,4 5 1,-3-3-7,10 10 1,-8-1 100,8 6 0,-8 3 60,8 4 1,1 0 164,11 13 1,-2-4-103,9 10 0,-1-1 101,7 1 0,2-2-64,5 9 0,3-2-201,10 2 1,8-5 122,4-8-1,7-2-180,6-4 0,4 1-79,9-8 1,0 0 146,0-6 1,0-9 26,0-4 1,9-7-13,3-6 0,-1-4 271,2-9 0,-9-2-94,3-5 1,-5-6 280,-2-13 1,-7 3-85,1-9 1,-9-1 67,2-5 0,0-7 76,-6 0 0,4 0-72,-11 6 0,-2-6-179,2 0 1,-8-7 11,2 7 1,-11-2-233,-2 2 0,-9 4 116,2-4 1,-3-2-179,-3 2 1,-9-3-20,-4 3 1,-6 2 22,-7-8 0,2 2-83,-8-3 0,0 5 27,-7 8 1,1 0-76,-1 1 1,0 1 95,1 5 1,-1 4-62,0 9 0,1 6 103,-1 0 1,0 9-53,1-3 1,5 14 20,1 6 1,2 4-4,-2 2 0,-2 1-293,8-1 0,0 0 96,7 1 1,-1-8-730,1 1 0,2 0-156,4 6-764,-4 1 0,15-1 877,-5 0 0,7-1 1022,7-6 0,3 6 0,10-8 0</inkml:trace>
  <inkml:trace contextRef="#ctx0" brushRef="#br0" timeOffset="4">11057 11187 8001,'-11'-3'-661,"4"-3"977,-3 4 189,8-7-30,-16 9-124,8 0 69,-1 0-239,-6 0 0,15-2 234,-5-4-352,-4 4 265,9-7-98,-6 9-82,8 0 0,2 0 71,4 0 0,-2 0-9,9 0 0,0 0-9,7 0 0,-1-7-21,0 1 1,3-9 36,4 2 0,-3 2-121,9-1 0,1-8 99,5-6 1,7-1-142,0 1 1,9-4 109,-2-9 0,-3-6-215,3 0 0,-1 0 119,7 6 1,-2 1-134,-4-1 1,-5 7 55,-9 0 1,1 8 61,0-2 1,-7 11 7,0 2 1,-6 0-13,6-6 0,9 0 136,11-1 1,-3-5-123,3-1 0,-1-8 136,7 1 0,2-3-94,5-3 0,-7 1-29,0-1 1,-3 7-7,-9-1 1,5 8 36,-6-7 1,7 8-134,-7-2 0,2 5 115,-2 1 1,-2-1-60,9-5 0,-3 5 30,3-5 0,1 4-24,-8 3 1,9 0 20,-2-1 1,1-5 112,-1-1 0,4-8-79,-5 1 0,5-3 7,2-3 0,0 1 103,0-1 1,4 0-100,-4 1 0,7-1-31,-7 0 1,-7 7 29,7 0 1,-10 2-51,3-2 1,1-5-14,6 5 0,-7-4-18,1-3 0,-1 2 11,7 5 1,3-4-12,3 4 0,-4-3-176,5 3 0,-3-2 114,2 8 0,5-8-91,8 1 1,-8 3 122,-5-2 1,-3 6 47,-3-6 1,0 6-66,0-6 0,0 6 148,0-6 1,-7 9-58,1-3 0,-7-2 167,6 2 0,-1 0-141,1 7 1,3-7-19,-9 1 1,9-1-146,-3 6 1,3 1 137,-2 0 1,6 6-156,0 0 0,-1 0 47,8-6 1,-5 0 24,-2-1 1,0 1-9,0 0 0,0-1 4,0 1 0,-2 0 167,-5-1 1,5-1-92,-4-5 1,4 5 126,2-5 0,-3-2-83,-3 2 1,4 0-8,-5 7 0,12-7-12,1 1 1,-6-1-134,-6 7 0,-1-3 97,7-4 1,5 5-128,-6-5 1,6 5 1,-12 1 0,-3 3 88,-3 4 0,2-4 30,-2 4 1,0-4-38,-6-2 0,6 6 90,0 0 0,7 0-79,-7-6 0,0-1 161,-7 1 0,8-7-75,-1 1 0,6-1-38,-6 6 0,7 1-66,-7 0 0,6 0 71,-5-1 0,5 1-112,-6 0 1,0 6 87,-6 0 1,-5 6-43,5-6 1,-2 7 16,14-7 0,-8 2-67,2-1 1,5-6 59,1 5 1,5-10 141,2-3 1,6-6-141,1 6 0,6-8 20,-7 2 1,9-5-31,-2-2 1,-2 1 31,2-1 1,-9 7-70,2 0 0,3 0 85,-3-7 0,1 7-1,-7 0 0,0 6-52,0-6 1,0 6-3,0-6 0,6 6-9,1-6 1,5-1 31,-5-5 1,12-1-36,-6 1 0,11-1-189,-5 0 0,0 1 221,7-1 1,-4 0-16,-3 1 1,-2-1 231,-4 0 1,2 7-9,-9 0 0,9 0-272,-2-7 0,-4 3-14,-3 3 1,5-3 134,2 4 0,4-5-98,2-1 0,-6 1 92,0 5 0,-6-5-193,6 5 0,-3-2 132,3 2 1,-2 2 38,-5 4 1,-4 2 55,5-8 0,1 8 179,-1-1 0,-1 1-155,-6-2 1,0 5-40,0-5 0,-2 5-127,-4 1 0,1 1 148,-7 0 0,5-1-91,-6 1 0,5 2 275,-12 4 1,5-4-233,-11 4 0,-2 2 186,3-2 0,-10 7 68,3-7 0,-7 7 170,-6-7-299,4 8 0,-12-5 164,8 3 20,-9 5-1290,5-7-313,-9 9-5911,0 0 5856,0 9 0,2-5 622,4 9 0,-4 0 671,5 6 0,-5 1 0,-2-1 0</inkml:trace>
  <inkml:trace contextRef="#ctx0" brushRef="#br0" timeOffset="5">18711 5236 8460,'0'19'-1969,"-6"-6"1752,-1 0 226,1 0 0,6 0 31,0 0-16,9-1-38,-7 8 0,6-7 16,-8 0 0,0-7-2,0 7 0,0-7-86,0 7 0,0-6 83,0 5 0,0 1 1,0 7-1</inkml:trace>
  <inkml:trace contextRef="#ctx0" brushRef="#br0" timeOffset="6">18692 7574 6821,'0'-20'0</inkml:trace>
  <inkml:trace contextRef="#ctx0" brushRef="#br0" timeOffset="7">13686 9158 11510,'0'-13'-842,"0"0"1,-7 7 560,1-7 1,-3 9-791,3-3 955,3 5 1,-7 8-1,5 3 194,-1 2 1,-7-5 131,7 7-99,-1-9-25,-1 13-67,5-14 0,-14 5 0,7-8 1</inkml:trace>
  <inkml:trace contextRef="#ctx0" brushRef="#br0" timeOffset="8">13550 9139 10061,'-11'-9'-1618,"3"7"1688,8-7 1,0 7 138,0-4 57,0 4-395,0-7 0,0 11 23,0 5 13,0 3 1,-7 10 69,1-1 0,-3 0-88,3 1 1,2-1 216,-9 0 1,6-2-172,-6-4 1,7 2 541,-7-8-219,9-1-8,-5-6 1,9-8-22,0-5 0,2-13-140,5-6 0,4 2 90,8-3 1,0 1-5,1-6 1,-1 5 30,0 1 1,1 9 120,-1-3 0,-6 7 35,0 6-148,0 4 0,4 11-49,-4 5 1,-5 6-62,-8 12 0,0-1-161,0 8 1,0 0 20,0 7 0,-6-7-147,-1 0 1,-8-8-44,2 2 1,-2 2 168,2-3 0,-4-1 73,4-11 0,-4 2 9,-2-9 0,0 1 112,-1-7 0,3-11-101,4-8 1,-2-3 52,9-10 0,-1-7 5,7-6 1,0-2-61,0 2 0,2 4 139,5-4 0,4 7-107,8 5 0,0 1 59,1 13 1,-1-3-12,0 16 0,7-1-11,0 7 0,-7 9-50,-6 4 0,-2 6 17,2 7 0,-5 4-40,-8 9 1,0 6-105,0 0 0,-6 0-96,-1-6 1,-14 6 117,1 0 0,-3-2-43,4-11 0,-7 2 122,0-8 1,-6-2 79,6-12 0,0-3-31,7-9 0,0-11 96,-1-8 0,9-9-133,5-11 0,-3-8 22,3-4 0,2 1 64,10-1 1,-2 1-76,9-1 1,2-1 35,11 14 1,-2-3 17,8 15 0,0 0-26,7 7 0,-7 8 27,0 5 1,-2 12-22,3 7 1,1 13-100,-8 6 1,-9 5 15,-11 1 0,-4 10-66,-2 3 0,-2-1 96,-4 1 1,-11-6-166,-9 7 0,-8-9 112,1 2 0,-3-7 111,-3-6 0,7-12 112,0-14 0,2-4 274,-3-2 1,-1-8-284,8-5 0,1-19 93,5-7 0,9-12-256,5-1 0,4-4 134,2-2 1,8 0-284,5 0 1,11 9 100,2 4 1,8 6-73,-2 7 1,11 13-20,2 12 1,1 7-6,-8 7 1,-8 8 177,-4 17 1,-4 7-83,-3 12 0,-8 7 71,-5 0 0,-6-2-44,-6 2 1,-7-2 236,-13-11 0,2 4-116,-8-10 0,2-1 86,-2-18 0,-3-5-48,10-15 0,-10-5 15,3-7 0,4-6-148,2-20 0,5 1 16,2-14 1,6-1-593,0-6 0,8 2 251,-1 5 0,19 6-2013,6 13 0,20 4 2293,0 8 0,21 10 1,0 1-1</inkml:trace>
  <inkml:trace contextRef="#ctx0" brushRef="#br0" timeOffset="9">12023 8907 10463,'-2'-32'0,"-2"1"908,-3 4 1,-6 1 1694,7 7-1004,-1 8 0,7 4-1057,0 14 0,0 4 1,3 8-1,1 0 286,2 0 0,12 1-1077,1-1 1,0 0 273,7 1 1,4-7-347,2 0-1,-2-9 340,3 2 1,-8-4-133,8-2 0,-3-10 176,2-10 0,2-1 30,-8-11 1,0-1 628,-7-5 1,-8 1-235,-5 5 1,3-2 385,-3 8 0,1 0-207,-7 7 1,-2 2-374,-5 4-159,5 4 1,-7 26-42,9 9 1,9 11-290,4 8 1,4 13-271,2 13 0,1 4 9,-1 2 1,7 0 141,0 1 0,-3-3 33,-10-4 1,2-5 162,-8-8 0,-1-11 345,-6-8 1,-9-9-64,-3-11 0,-6-8-191,-1-5 0,-7-6-380,0-6 1,-1-5-659,1-8 0,4-7-1692,-3 0 1,5-8 390,7 2 2352,-4 4 0,6-17 1,-8 4-1</inkml:trace>
  <inkml:trace contextRef="#ctx0" brushRef="#br0" timeOffset="10">11752 8462 8351,'-17'-13'368,"2"3"0,5-1 1,-1 2-1,2-1 1062,1-1 0,1-2 0,11-6 0,7-3-480,9-3 1,18-6-639,1-7 1,12-1-1,3 1 1,6-1 220,5 0 1,1 1-415,-1-1 0,-7 9 6,0 4 0,-9 13-56,-10 7 0,-9 6 272,-4 6 0,-7 14-118,-6 12 0,-2 4 67,-5 3 0,-4 0-104,5-1 0,1-1-185,-1-5 1,5 2 155,-5-8 1,8 0-1454,-2-7 57,4 0 0,2-8-3510,1-4 4749,-1-5 0,0 6 0,1 3 0</inkml:trace>
  <inkml:trace contextRef="#ctx0" brushRef="#br0" timeOffset="11">12796 4463 8223,'-19'-30'-136,"2"2"0,2 2 0,2 1 1,0 1 1080,2 2 1,-6 10 0,6-1 2020,1-2-2444,1 6 0,9 3 0,0 12 0,0 9 457,0 9 0,9-1-511,3 10 0,6-1-283,1 6 0,7-5 64,0-1 0,6-9-334,-6 3 0,10-7-151,3-6 1,-1 2-209,7-8 0,-2-1 5,3-6 1,-4-17 230,10-9 0,-9-10 541,2-9 0,-11-5-170,-1-8 1,-16-2 136,2-4 0,-12 6-72,-1 0 1,-6 4 672,-6 16 1,1-3 305,-8 15-528,9 9 0,-4 11-574,8 12 0,0 13-38,0 13 0,2 14 209,4 5 0,-2 7 4,9 6 0,-2 5-253,2 8 1,2-6 4,-9 0 1,1-6-546,-7 5 0,0-1 263,0 2 0,-11-11-254,-8-8 1,-1-16 13,-5 3 1,3-16 201,3-3 1,0-10-27,-1-10 0,3-2-40,4-4 0,5-5-2955,8-8 3309,8-1 0,12-8 0,10-2 0</inkml:trace>
  <inkml:trace contextRef="#ctx0" brushRef="#br0" timeOffset="12">15193 10916 8219,'-26'-30'163,"1"4"1,1 5 0,3 1 0,1 3 0,1 2 0,0 5 1599,-1 1 0,7 3-1339,1 6 0,7 2 1,-1 4-1,4 9-91,2 9 1,2-1-134,4 10 1,11-3-381,9 2 1,11 2 198,1-8 0,1 0-477,6-7 0,2-6 120,-2 0 0,7-9-58,-7 2 0,0-6 199,-6-6 1,0-7 18,-1-13 0,-3-4 598,-10-8 0,-1-1-232,-18 0 1,1 7 430,-7 0 0,-2 4-223,-5 2 1,-3 3 155,-10 16 1,7-6-222,0 7 0,3 10-229,-3 16 0,4 10 2,9 15 0,0 4 153,0 9 0,2 2-356,5 5 0,1-3 68,5 9 0,4 2-260,-4 10 1,-4-5 121,-3-1 0,-3-8-100,-3-11 0,-3-3-107,-3-3 0,-5-13-102,-8-14 1,0-12-112,-1-6 0,1-7 179,0-7 1,6-10-995,0-9 1,6-8 1403,-6 2 0,1-13 0,-8-5 0</inkml:trace>
  <inkml:trace contextRef="#ctx0" brushRef="#br0" timeOffset="13">14942 10530 8219,'-19'-11'0,"-1"-4"294,1 8 0,6-5 457,0 5 1,9-8-121,-3 2 0,7 3 0,7-6 1,8-3 228,9-4 0,8-10-534,13 8 0,-2-16-109,8 2 1,7-6-41,7 0 0,-1 4-144,-6-4 1,0 6 25,0 7 0,-8 7-2,-5 12 1,-13 6-133,-6 14 1,-7 12 35,-6 13 1,-4 13 396,-9 7 0,0 4-111,0 2 1,2-3 3,4-3 0,-2 4-214,9-5 1,-6-4-137,6-1 0,0-12-460,6-2 0,0-8 294,1 1 0,-1-12-1600,0-6 1,7-5 204,0-2 1660,8-9 0,-12-1 0,5-10 0</inkml:trace>
  <inkml:trace contextRef="#ctx0" brushRef="#br0" timeOffset="14">16914 8269 8505,'-9'-19'1402,"7"0"0,-7-1-132,9 1 0,0 6 496,0 0 1,0 0 318,0-6-1155,0 8-856,0 3 1,-2 8 146,-4 0 1,1 6-629,-7 0 1,5 10 48,-6-4 0,7 6-281,-7 1 1,2-6 172,-2 0 1,-4-9 178,4 2 1,2-3-51,-1-3 1,5-9-55,-6-4 0,9-11 514,-2-1 0,3-10-16,3 3 0,3-4 1643,3-3 1,7 3-699,13 3 1,-3 5-411,9 9 0,-1 2-558,1 4 0,4 7 130,-4 12 1,-4 11-146,-2 9 1,-4 17 90,-3 2 1,-8 2-579,-5 5 1,-6-1 242,-6 7 0,-5-2-639,-8-4 1,-3-5 336,-4-9 0,3-8 81,-9-4 1,8-13 341,-2-6 1,5-16-184,1-10 1,1-11 305,0-15 1,8-5-65,5-8 1,3 0 139,3 0 0,9 0-52,4 0 1,6 9 134,7 4 1,-2 13 40,8 6 0,0 7-67,7 6 0,-7 8-110,0 18 1,-8 9-19,1 16 0,-12 7 126,-6 1 1,-5 7-104,-2-1 0,-11 1-147,-8-1 1,-3-3 21,-10-4 1,0-12-142,-7-1 0,7-11 256,0-8 0,0-4-9,-7-9 0,7-11 23,0-8 1,8-11-96,-2-15 0,7 2 157,6-9 0,4 3-72,9-3 0,0 3-791,0 4 0,18 4 346,7-4 0,10 15-2195,3 10 1,3 10 261,4 10 2287,-4 0 0,6 17 0,-8 4 0</inkml:trace>
  <inkml:trace contextRef="#ctx0" brushRef="#br0" timeOffset="15">16160 6917 8363,'0'-20'0,"-2"-5"621,-5-1 1147,5 0 1600,-7 7-2251,9 8 0,9 13-473,4 18 0,2 5-523,-2 8 1,10 3 19,-3-4-207,3 5 0,-1-5 0,2-2-149,1-2 1,8-9 147,-8-6 1,10-9-10,-3 3 1,-2-7-293,2-7 0,-2-12 659,2-13 0,-4-5-145,-8-1 0,-3-10 559,-4-3 1,2-3-244,-9 3 0,1 4 183,-7 8 1,0 2 478,0 5-620,0 4 1,0 20-364,0 8 1,0 17-335,0 15 1,8 13 110,5 7 0,4 6 119,3 6 0,-1 5-458,0 8 1,1-6 230,-1 0 1,-6-7-274,0 7 0,-9-9 60,3 3 0,-14-16-186,-6-10 1,-4-3 168,-2-10 0,-1-9-32,1-11 1,0-6-332,-1-6 1,1-5 261,0-8 1,-1-7 30,1 0 490,8 1 0,3-3 0,8-2 0</inkml:trace>
  <inkml:trace contextRef="#ctx0" brushRef="#br0" timeOffset="16">13647 4618 8472,'0'-20'-71,"0"1"0,2 0 0,2-1 0,3 1 2441,-3 0-1016,-2-1 1,5 1 594,-1 0-1488,9 8 1,-6 5 30,4 12 0,-3-2-146,-3 9 1,-3 0 324,9 6 0,-9 7-179,3 0 0,1 0-229,-1-7 1,1 2-263,-1 5 1,-3-4-418,9 3 0,-7-3-374,7-3 0,0 1 480,6-1 0,1 0-4535,-1 0 4845,0-8 0,1 15 0,-1-5 0</inkml:trace>
  <inkml:trace contextRef="#ctx0" brushRef="#br0" timeOffset="17">12951 8945 8251,'-17'-12'0,"2"1"360,2 2 1,6-4 690,-5 7 1,5-7 1749,-6 7-2253,0-9 1,3 15 0,3 0 160,5 10 1,2 7-156,0 3 1,0-1-122,0 0 1,6 1-360,1-1 0,6 7-414,-7 0 1,9-1-458,-2-5 1,-2-1-1738,2 0 2534,0 9 0,15-6 0,2 6 0</inkml:trace>
  <inkml:trace contextRef="#ctx0" brushRef="#br0" timeOffset="18">17049 7265 8207,'-6'-20'39,"-1"1"0,1 2 1,-1 2-1,1 2 382,1-2 1,5-5-1,5-3 1,3-3 337,3 2 1,2 3-390,6 2 1,1-5-1,1 3 1,3 3 16,2 1 0,6 9-210,-6 1 1,-1 5-94,-5 2 0,-3 9 21,-4 4 1,2 6 168,-9 7 1,1 4-265,-7 8 0,-9 1-9,-4 0 1,2-1-114,-2 1 1,7-3 33,-7-3 1,9-6 7,-3-7 0,5-1 106,2 0 1,0-6 42,0 0 0,11-9 147,8 3 0,3-14-112,10-5 0,0-6-174,7-1 0,0-7 92,-1 1 0,-1-1-835,-5 7 1,4-1 116,-3 1 686,-5 0 0,8-1 0,-6 1 0</inkml:trace>
  <inkml:trace contextRef="#ctx0" brushRef="#br0" timeOffset="19">16160 11592 8257,'-7'-30'0,"-1"2"328,-3 0 0,7 7 1,-3-7-1,5 2 1087,2 1 0,2-1-772,5 6 1,-3 3-1,9 2 1,2 5-166,2 1 0,2 5-573,1 10 0,-1 11 169,0 9 0,1 8 11,-1-1 1,-6 5 109,0 7 0,-2-6-179,1 0 0,-1-1-89,-4-6 1,-3-6 486,9-7 1,0-1-69,6-12 0,0-4-29,1-15 1,10-8-1608,8-18 1,3-6 745,11 0 1,-7-6 543,6 5 0,-8-7 0,5 3 0</inkml:trace>
  <inkml:trace contextRef="#ctx0" brushRef="#br0" timeOffset="20">19291 3284 8212,'0'-21'66,"0"-3"1,0-1 0,0 1-1,-2 3 1,-2-1 0,-3-2 871,3-1 1,0 1 405,-3 11 1,5-4-342,-4 4 1,4 7-538,2 6 1,0 10 17,0 16 1,0-2-114,0 8 1,2 0-437,4 7 1,3-3 33,4-3 0,10 3-26,-3-4 0,3-4-333,-3-2 1,5-7 254,1-6 1,9 2-265,-3-8 1,4-3 120,3-11 0,0-12 294,-1-13 1,-1-5-147,-5-1 1,-6-1 453,-13 1 0,2-8-93,-9 1 0,1 0 65,-7 7 1,-3 8 158,-3 4 1,2 4-133,-9 3 0,6 8 20,-6 5-154,9 4 0,-4 6-255,8 9 0,0 8 55,0 18 1,6 2 74,0 4 1,9 6-105,-2 14 0,5 3-151,1 10 0,0-3-210,1-4 1,-1 4 179,0-4 1,-6 0 300,0-7 0,-9-2-121,3-17 0,-14-2 5,-6-11 0,-6 3-6,-7-9 1,3-7 41,-10-6 1,10-9-122,-3 2 1,-2-3-21,2-3 1,1-9-790,5-4 0,7 2 394,0-1 0,9-1-1671,-2-7 0,12 1 2207,7 0 0,21-9 0,7-2 0</inkml:trace>
  <inkml:trace contextRef="#ctx0" brushRef="#br0" timeOffset="21">20161 3632 8314,'-19'-8'810,"-1"-3"1,10-8-7,3-1 0,5 7-351,2 1 1,2-3 0,5-9-1,8-2 333,8 3 0,7-1-316,9-2 0,0 5-85,-1-5 1,1 7-86,0 6 0,-1-2-241,1 8 0,0 1-40,-1 6 1,-10 8-11,-8 5 0,-3 11-50,-11 2 1,-1 8-456,-12-2 1,-4 9-310,-8-2 1,-2 4 361,-5-11 0,4 2-105,-3-2 0,3-6-295,3-13 384,8 4 278,-6-6 1,17 0 185,0-5 1,8-6 283,12-6 1,8 1-165,4-8 0,4 3 247,3-3 1,0 4-169,-1 9 0,5 0 336,-4 0 1,2 0-194,-15 0 0,-3 9 230,-10 4 0,-4 6-139,-9 7 1,-5-3 21,-7 10 1,-4-8-117,-16 8 0,0-3-86,-7 2 0,-6-4-287,0-9 1,7 0 146,5 1 1,1-10-535,-7-3 1,9-5 39,5-2-623,3 0 444,3 0 555,8-9 0,11-1 0,11-10 0</inkml:trace>
  <inkml:trace contextRef="#ctx0" brushRef="#br0" timeOffset="22">20180 8694 8274,'0'-19'-2205,"0"0"2245,0 8 335,0-6 0,0 12 0,-2-5 1437,-4 1-856,4-6 274,-15 4-611,14-8 0,-12 6 840,9 0-556,-1 9-584,-1-5 0,6 11 127,-5 5 0,7 4-133,7 8 0,3 2-140,10 5 0,1-2 97,5 8 0,-2-2-335,8 2 1,0-4-87,7-8 0,6-3-141,0-4 0,2-5-54,-2-8 0,-4-2 173,4-4 0,-10-7 183,-3-13 0,-11-4-58,-1-9 0,-3 1 178,-11-1 1,1 0-99,-7 1 1,0 1 319,0 5 1,-7-2 68,1 8 1,-7 0 487,7 7-332,-10-1-357,14 10 1,-6 3-137,8 14 1,0 6 74,0 12 0,8 5-175,5 9 0,11 2 37,2 4 0,6 4-67,-6 9 1,6 2 9,-6 5 1,6 6-143,-6 12 0,-1 3-149,-5 4 1,-10 3 353,-3-10 1,-5 1-45,-2-7 1,-9-8-19,-3-5 0,-14-3 90,-6-3 1,-7 0-67,-6-1 1,2-9 169,-9-10 0,9-1-198,-2-11 0,-2-3-102,2-10 1,6-4-321,7-9 0,2-9 190,-2-4 1,-3-4 14,10-2 1,5-7-108,7 0 0,9-6-1077,-2 6 0,3-6 650,3 6 0,11 1 790,9 5 0,7-8 0,12-2 0</inkml:trace>
  <inkml:trace contextRef="#ctx0" brushRef="#br0" timeOffset="23">20915 8327 9473,'-13'0'1930,"0"0"-1426,9 0 0,-7 0 629,5 0-667,4 0 0,-7-2 1,9-4 38,0-7 1,0-7-305,0-5 1,9-5 83,4-9 1,4-2-54,2-4 1,7 2 52,0-8 1,8 5-32,-2-5 0,-4 8 22,-2-2 0,-5 6 7,-1 7 0,-1 4 8,0 9-421,-8 8-41,6 3 0,-8 18 134,4 10 0,4 1 3,-4 11 1,-2-2 65,1 3 1,8 3-265,6-4 0,-1 3 39,-5-3 0,-1 2-381,0-8 0,1 0-114,-1-7 1,0 0-369,1 1 1,-3-8-698,-4 1 0,2-6 263,-9 6 1490,1-9 0,1 13 0,3-6 0</inkml:trace>
  <inkml:trace contextRef="#ctx0" brushRef="#br0" timeOffset="24">21379 9525 8210,'-13'-9'16,"2"-3"1,3-6 0,3-1 0,3 0 3203,2-1-2847,0 1 1,2-2 0,5-3 0,6-2 0,6 3 178,7 1 1,4 3 0,6 0-1,-1 1-242,-3 5 0,0 5-262,7 8 1,-3 0 127,-3 0 0,-1 15-261,-13 4 0,3 20 116,-16 0 0,1 10-85,-7-4 0,-11 9-159,-9-3 0,1 3-126,-7-3 1,5-3 115,2-10 0,1-1-322,6-5 532,-6-4 1,18-17-69,0-5 1,18-12-18,14-7 0,4-11 16,3-2 0,0-6 198,-1 6 0,1 1-95,0 5 1,-1 7 763,1 0-366,-9 9 1,-4 4 198,-13 13 0,-7 4 6,-12 3 1,-7 7-189,-13 6 0,-4 1-46,-9-2 0,1 3-129,-1-10 1,7 1-344,-1-7 1,1 1-474,-6-1 1,5 0-717,1 1 1,9-10 1270,-3-3 0,4 4 0,3-1 0</inkml:trace>
  <inkml:trace contextRef="#ctx0" brushRef="#br0" timeOffset="25">8582 17330 9396,'-28'-2'-207,"-2"-2"1,0-2-1,4-1 1,5 1 0,2-1-1,-1 3-72,1 2 0,0 0 1,-1-3-1,1-1 352,0 2 0,-1 2 121,1 2-131,8 0 0,-6 0 355,4 0-255,5 0 0,-10-7 29,6 1-96,3-1 0,0 5 1,7-2 40,-4-3 1,4-1 512,-5 1 97,-4 5 81,9-6-584,-15 8 1,13 0 276,-9 0-316,9 8 1,-5 3 37,9 8 0,0 1-156,0-1 0,2 0 59,5 0 1,3-6 3,10 0 1,8-6 69,4 6 1,7-9-8,6 2 1,4-4 14,9-2 1,2 0 30,5 0 1,3-6-56,10 0 1,-1-9-120,0 2 0,7-5 83,0-1 0,0 2 69,-7 4 0,-8-4-308,-5 4 1,-6-4 39,-6-2 1,1-1-12,-8 1 1,0 0 179,-6-1 1,-2-5-10,-5-1 0,2-15 16,-8 2 0,2-6-88,-2 0 0,-5-4 115,5-9 1,-5-7-95,-1 1 0,-1-9-254,0 2 0,-6-6-149,0-7 0,4-2-67,3-4 1,3-2 137,-10 8 0,-4 0-79,-3 7 0,-4-4 190,-2 3 0,0-3-15,0 10 0,-8-2 97,-5 2 1,-4 0-91,-3 13 0,-1-2 136,-5 15 1,3-2-32,-10 2 0,1 6 34,-7 0 1,1 3 10,-1 10 0,-6 0 146,0 7 0,-15 2 172,2 4 1,-13 4-90,0 9 1,-6 3 121,-7 3 1,-4 13-36,-9 14 1,3 5-216,4 7 1,-3-2 345,9 9 1,-6 6-202,6 6 1,43-27 0,1 1 8,-31 40 1,-2 3-115,40-34 1,1 3 0,0-1 0,0 3-80,2 5 1,2 2 0,3-2 0,3 1-91,1 0 0,3 0 0,2 5 0,2 1-43,3 3 0,3 1 1,2-3-1,1-1 33,0 4 1,4-1-1,3-8 1,4-2 62,3 2 1,1-2-1,18 46 53,-9-51 0,1-1 1,21 39 214,4-6 1,0-7-180,13-6 0,0-2 40,19-5 0,-1-12 43,14-1 1,0-16 13,7-10 1,1-12-51,6-6 1,-8-5 68,1-2 0,-9-15-544,-11-4 1,-8-7 36,-5 0 0,-12-2-201,-7-4 0,-11-2-374,-1 8 0,-10-6-1973,3 6 2826,-5 0 0,-1 7 0,-1 0 0</inkml:trace>
  <inkml:trace contextRef="#ctx0" brushRef="#br0" timeOffset="26">21688 15495 8186,'0'-30'-569,"0"4"0,2 5 376,5 1 381,-5-7 1,7 5 0,-9-6 0,-3 2 0,-1 1 233,-2 1 1,-9-4-80,2 2 1,2 1-34,-2 5-183,0 1 0,-6 6 1,0 2-26,-1 3-76,-8 1 1,-2 16-1,-11 6 333,-4 9-322,-4 14 1,-18 20-1,-4 15 50,34-33 0,-1 2 0,-1 5 0,1 2-236,-1 5 1,1 2 0,-4 4 0,0 2 177,0 2 0,0 1 0,3 1 0,1 1-232,1 0 1,3 1 0,6 3 0,2 0 257,-1 0 0,3 0 0,6-1 1,3-1-20,4-4 0,3-1 0,3-5 1,4-2-255,14 46 1,10-13 268,22-6 0,13-9-34,13-11 0,9-10 168,10-22 1,4-4 7,-37-17 1,2-3 0,1-1-1,1-3-66,6 1 0,1-3 0,4-5 1,0-3 97,2-2 1,0-3 0,0-3 0,0-2-51,4-5 1,-1-3 0,-10-3 0,-1-2-84,3-2 1,-3-3-1,-4-4 1,-3-3-78,-4 3 0,-1-1 0,0-6 0,-3-3 84,-1 1 0,-3-2 0,-4-2 0,-2-1-62,-4-2 0,-3-2 1,-1-4-1,-4-2-132,-8 1 1,-3 0 0,0-5 0,-2-2 50,-4-2 1,-5-1-1,-2 2 1,-3 0-17,-3-2 0,-5 1 0,-5 4 0,-6 3-8,-6 0 0,-5 3 0,-3 6 0,-3 1 258,0 3 1,-2 4 0,-33-23-279,-2 24 0,-6 21-184,-7 18 0,-8 8-312,1 11 1,-1 10-1566,2 22 2149,4 5 0,15 10 0,0 4 0,-2 7 0,-2 4 0</inkml:trace>
  <inkml:trace contextRef="#ctx0" brushRef="#br0" timeOffset="27">4233 15495 8327,'-6'-58'177,"-1"0"0,3 2 0,2 3 0,4 3 481,4 3 1,3 4-1,6 11 1,-4 6 758,-3 5-580,-1 10-656,1 2 1,-8 18-1,0 6 1,-10 11-19,-8 12 1,-10 12 15,-4 14 0,-4 13 15,-3 14 0,17-39 1,-1 3-411,0 6 0,1 0 0,-1 0 0,1 1 272,1 8 0,3 1 1,2 0-1,2 0-194,0 5 1,2 3-1,4 3 1,3 1 49,0 4 1,4 0 0,10-5 0,5-1-286,3 1 0,5-3 0,9-8 0,7-5 222,1-6 0,6-4 0,7-1 0,5-5-190,3-3 0,3-3 0,5-4 1,3-3-503,2-3 1,2-4 0,4-3-1,1-4 843,0-3 0,1-2 0,5 3 0,0-1 0,-1-4 0,0-2 0,1 0 0</inkml:trace>
  <inkml:trace contextRef="#ctx0" brushRef="#br0" timeOffset="28">25168 14316 8466,'-39'-45'82,"3"-2"1,3 2 0,8 2 0,5 7 0,5 1 0,4 5 1487,3 5-513,1 3-613,7 3 0,0 10-185,0 9 0,9 4 0,4 16 0,11-3 125,1 15 1,7 2-35,-6 12 0,9-1 19,-3 13 1,13 0-80,6 19 0,7 7-599,-25-34 0,-1 3 0,0 1 0,0 1 329,7 5 1,0 2-1,0 14 1,1 3-501,6 10 0,-2 2 0,-1 4 0,-4 1 486,-4 7 1,-6 0-1,-3-4 1,-6 0 75,-8 1 0,-5 0 0,-2-6 0,-4 1-240,-5-1 0,-5-2 0,-3-10 0,-6-3 320,-5 0 0,-5-3 0,-1-8 0,-2-3-157,-4-3 1,-1-2-1,-1 4 1,-1-1 83,-10 2 0,-1-1 0,3-2 0,0 0-464,-5 0 1,-2-1-1,-1-1 1,-1 0 175,-3 1 1,0 0 0,-2 3 0,-2 1 198,-9 5 0,0 2 0,4 0 0,-2 2 0,18-23 0,-3 1 0,1-1 0</inkml:trace>
  <inkml:trace contextRef="#ctx0" brushRef="#br0" timeOffset="29">870 16171 8278,'-20'-26'0,"3"1"333,4 1 720,-4 11-713,15 5 1,-5 10 0,12 6 0,1 12-62,-2 10 1,7 8-101,2 7 1,-2-2-48,2 9 0,-9-1 313,2 7-614,5 0 0,-9 0 0,5 0-51,-5 0 1,-2 0 176,0 0 1,0-6-209,0-1 1,0-14 82,0 1 1,-2-14 112,-5-5 27,5-8 0,-6-22 103,8-8 0,0-15-23,0-11 1,2-16 173,4 3 0,5-6-5,8 0 1,1-3-88,-1-4 0,7 5 67,-1 8 1,8 8-104,-8 5 1,10 7-15,-3 5 1,4 14-41,3 13 1,-2 16-147,-5 16 1,2 6 83,-8 20 1,-2 6-162,-11 6 0,-5 7-140,-8-6 1,0-8 114,0-5 1,-2-5 135,-4-2 1,-3-8-116,-4-18 144,-4-8 0,15-5-59,-5-12 0,5-13 167,2-14 1,7-12-11,-1-6 0,15-12 142,-1-1 1,10-7 0,-4 7 0,8-7-104,-2 7 0,5-5 102,1 11 1,-1 6-83,-5 20 1,3 6 298,-10 14 1,1 5-83,-7 14 1,1 5 1,-1 14 0,-6 4-140,0 9 0,-9 0-190,3-1 1,-5 3-346,-2 4 0,0-4 227,0 4 1,-7 2-322,1-2 0,-7-6 222,6-7 1,-5-6-1084,5 6 1,1-8 208,6 1 1,0-10 1083,0-2 0,8-8 0,3 3 0</inkml:trace>
  <inkml:trace contextRef="#ctx0" brushRef="#br0" timeOffset="30">2416 16461 8303,'-37'-19'0,"5"-1"0,6 3 656,5 4 1,8-2-153,0 9 1,7-1 710,-7 7-894,9 0 1,-5 15-1,11 7 212,5 6-471,3 4 0,3 9 1,0 2-501,2 2 1,2 0 27,3-6 1,-1 1 369,0 5 1,1-6-2234,-1 0 2273,0-1 0,1-8 0,-1 9 0</inkml:trace>
  <inkml:trace contextRef="#ctx0" brushRef="#br0" timeOffset="31">2590 15881 8366,'0'-30'829,"0"5"1,2 3-824,5 3 1,-3 8-428,9 5 0,0 6 421,6 6 0,0 5 0,1 8 0</inkml:trace>
  <inkml:trace contextRef="#ctx0" brushRef="#br0" timeOffset="32">3131 16422 8237,'-36'33'674,"3"-1"0,12-9-150,8 3 1,9 2 484,-3-2 0,5 0-520,2-7 1,0 2-254,0 5 1,2-11-348,5 5 0,4-14-451,8 0 0,7-3-336,-1-3 1,-1-9 577,-11-4 0,4-13-127,-4-6 0,2-7-12,-2-6 0,4-2 598,-4-4 0,4 3 48,2 10 0,1-1 135,-1 0 0,0 9 143,1 5 0,-1 5 504,0 7 0,1 7-111,-1 12 0,3 7-346,3 13 0,-3 6-409,4 13 0,-11-4 58,-2 4 1,-1-4-259,8-2 0,-9-3 139,-5-4 0,3-4-2091,-3-8 2049,0-1 0,3 0 0,2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436"/>
    </inkml:context>
    <inkml:brush xml:id="br0">
      <inkml:brushProperty name="width" value="0.05292" units="cm"/>
      <inkml:brushProperty name="height" value="0.05292" units="cm"/>
      <inkml:brushProperty name="color" value="#FF0000"/>
    </inkml:brush>
  </inkml:definitions>
  <inkml:trace contextRef="#ctx0" brushRef="#br0">13724 5700 8285,'-19'-7'-102,"0"1"0,-1-1 161,1-1 1,0 3-1,-1-5 466,1 1 0,6 3-305,0 6 0,2-3 34,-2-3 0,3 4 345,3-5-286,5 5 0,-13 4 314,9 5-363,-1-5 142,7 15-301,0-6 1,9 6 159,4-4 1,12 2-265,8-9 0,5 7 47,7-6 1,1 1-66,12-1 1,4-5 39,15 4 0,0-3 39,1-3 0,8-3-190,4-3 1,4 2 149,3-9 1,-9 6-111,-4-6 1,-7 7 94,-6-7 1,-9 9-217,-17-3 272,-8-3-5,-26 7 0,-5-5-147,-12 8 1,-5-7-172,-8 1 0,-9-3 110,-4 3 0,-5 2 54,-2-9 0,1 6-137,-1-5 0,0 5-76,1-6 0,-5 2 14,4-1 0,-4-3 105,11 8 1,4-6 282,2 7-303,-4-9 443,9 13 56,1-16-232,12 16 242,16-6 0,10 16-110,7 5 1,10 4 240,-3 3 0,4-7-164,3-1 1,2 1 256,4 7 1,-4-1-164,4 0 1,-4 1-86,-3-1 1,-1-6-51,-5 0 0,0 0 31,-12 6 0,1 0 16,-14 1 0,-3-1-14,-11 0 0,-5 0-260,-14 1 0,-4-1 121,-9 0 1,0 1-635,1-1 0,-1 0 80,0 1 0,7-1-122,0 0 0,8 1-2529,-1-1 3086,3 0 0,3 1 0,-1-1 0</inkml:trace>
  <inkml:trace contextRef="#ctx0" brushRef="#br0" timeOffset="1">25902 4695 8432,'-19'-17'391,"0"2"1,-1 4 407,1 2 0,6-4-82,0 7-316,0-9 1,-4 11 0,2-7-1,4 0 495,3 1 1,1-3-463,7-7 0,2 7-1,5 1 1,10-1-185,9-7 1,8 1 32,-2 0 1,7-1-162,6 1 1,-4 2 86,4 4 1,-6 2-303,-7 5 0,4 4 100,-3-5 1,-5 14-30,-3 6 0,-10 14 102,-2 12 0,-8 4 149,1 15 1,-12-2-122,-7 15 0,-11 0-119,-2 6 0,1 4-173,5-3 0,1 1 110,0-15 0,8-8 72,4-11 1,7-6 54,7-7 1,6-6 270,12-13 1,12-5-125,8-8 0,9-2 10,-3-4 0,5-5-148,2-8 0,0-1 36,0 1 0,-8 0-684,-5 0 0,-11 1 309,-2 5 0,-15-2-2538,3 9 1290,-5 0-2233,4 6 3759,0 0 0,1 0 0,-1 0 0</inkml:trace>
  <inkml:trace contextRef="#ctx0" brushRef="#br0" timeOffset="2">27101 4521 8253,'-26'-32'-27,"0"0"0,0 8 852,7-2 0,-7 11 1172,1 2 1,-1 3-284,6-3 0,1 4-890,0 9 0,2 11-412,4 8 1,-2 9-162,8 11 1,3-1-484,10 1 0,7 8 273,13 5 1,6 4-363,13 2 1,5-7 326,8 1 0,2-7 143,4 6 0,-4-8-1002,5 2 0,-7-4 76,-7-2 1,-3-1 1058,-10 1 0,-16-9-106,-9-4 0,-11 2 119,-9-3 1,-5 1-41,-14-7 0,-4 1-450,-9-1 1,3-6-428,3 0 0,-1-9-779,8 3 1,0-5-1006,7-2 1,2-2 2405,4-5 0,-4-12 0,6-11 0</inkml:trace>
  <inkml:trace contextRef="#ctx0" brushRef="#br0" timeOffset="3">26946 4328 8159,'13'-30'971,"0"4"1,0-2-535,6 2 0,3 1 2152,3 5 0,5 7-655,9 0 0,10 7-26,9-7 0,0 7-865,7-7 1,-5 9-478,-2-3 1,-6 5-414,-1 2 1,-10 0 52,-2 0 0,-3 0-1196,-10 0 0,0 0 380,-7 0-4270,0 0 2521,1 0 1,-10 9 2358,-3 3 0,-5 14 0,-2 4 0</inkml:trace>
  <inkml:trace contextRef="#ctx0" brushRef="#br0" timeOffset="4">30773 4251 8161,'0'-39'158,"0"0"1,0 1 0,0-1 0,3 2 707,3 5 0,5-4 0,10 6 0,5-3 216,6 1 1,13 9-469,7-3 1,-3 13-189,3 7 1,-3 3-288,3 3 0,-1 18 0,-10 7 1,-9 10 91,-8 3 0,-9 10-155,-15 3 1,-2 14 100,-5 5 0,-14 6-219,-18 1 0,-1 0-81,-12 0 0,0-2 85,-6-4 1,3-4 67,3-9 1,5-9 118,8-4 1,5-4-33,8-2 1,9-16 4,17-3 0,4-14 218,9 1 1,11-5-81,21-2 0,4-2-157,9-5 0,9 3 90,4-9 1,4 0-361,2-6 0,-8 6-28,-5 0 0,-6 2-51,-6-2 0,-5 3-811,-8 3 56,-18 5 1,-2-7-2819,-12 9 1916,-5 0-623,7 0 2526,-9 0 0,-9 0 0,-2 0 0</inkml:trace>
  <inkml:trace contextRef="#ctx0" brushRef="#br0" timeOffset="5">31817 4308 8161,'0'-27'892,"-8"5"-669,-5-4 0,4 5 3600,3 2-1361,-5 8-1530,9 2 0,-7 24-190,9 5 0,0 18 133,0 1 1,9 6-895,4 0 0,6 2 54,7 5 1,4 1-977,9-7 1,1 5 658,6-6 1,-3-6 1,8-7 1,1-15 129,6 2 1,0-14-799,0-5 0,-11-11 692,-9-15 1,-10-6 472,-15-13 0,-4 2 1050,-9-8 0,-11-1-675,-8-6 1,-9 2 649,-11 5 0,-6-3-506,0 9 1,0 0-302,6 6 0,1 11-659,-1 9 1,7 2-705,0 10 0,8 1-614,-2 6 0,5 11 1542,1 8 0,-8 9 0,-2 11 0</inkml:trace>
  <inkml:trace contextRef="#ctx0" brushRef="#br0" timeOffset="6">26308 7496 8154,'-17'-2'0,"2"-2"0,4-5 57,3-1 0,-1 3 509,3-6-214,3 0 0,-5-8 0,8-3 0,2-1 290,4 1 1,12-6 6,7-2 1,12-3-189,2 3 0,8-2 45,11 8 1,-7 0-203,1 7 0,-1 8-55,7 5 0,-6 4-218,0 2 1,-12 10 135,-1 10 0,-9 8-150,-11 10 1,-8 9 95,-4 5 1,-16 10-311,-10 3 0,-11 8 102,-15-3 1,-7 8-449,-12 5 0,1-12 433,-8 0 0,9-11 273,-2-8 0,12-5 500,7-8-215,13-9-332,12-11 1,29-10-12,17-9 0,23-3-108,9-3 0,15 2 143,5-9 1,1 2-144,11-2 0,-8-4-75,2 4 0,-7 5-34,-6 1 1,-7-1 3,-12 1 1,-14 1-345,-12 6-1582,-13 0 1465,-4 0 1,-11 0-2706,-5 0 1755,5 0 1580,-7 0 0,1 0 0,-3 0 1</inkml:trace>
  <inkml:trace contextRef="#ctx0" brushRef="#br0" timeOffset="7">27507 7380 8843,'-20'-19'1608,"7"6"380,1 0-49,-1 9 0,-5 10-915,6 14 1,1 21-503,4 4 1,5 8 133,-4 5 0,6 0-171,6 0 0,7 7-978,13-1 1,6-2 86,13-10 1,0-7-118,13-13 1,-4-6-171,10-13 0,-3-7 271,-3-12 0,-9-16 212,-4-16 0,-6-3-56,-7-11 1,-11 1 356,-8-7 1,-10 0-93,-3 0 1,-11-4 736,-15 4 0,0-2-265,-12 15 0,3-1-123,-10 8 0,-2 8-1454,2 4 0,0 13 611,6 7 1,2 4-1989,5 2 2483,-4 8 0,6 20 0,-9 13 0</inkml:trace>
  <inkml:trace contextRef="#ctx0" brushRef="#br0" timeOffset="8">31179 6859 8160,'9'-32'0,"2"-1"884,-1-1 1,14-2-291,-5-3 0,16 2 473,3 5 0,10-4-606,10 3 1,0 12 0,-2 4 0,-3 6 269,-1 7 1,-11 12-493,-3 12 1,-10 3 3,-15 16 0,-4-3 30,-9 16 0,-11 0-180,-8 5 1,-11 8 99,-16-1 0,3 7-221,-8-6 1,2 3 48,-3-10 1,5 4-104,8-10 1,3-5-36,3-2 0,5-4-62,9-2 1,8-9-54,5-4 0,19-5 136,6-2 0,15-6 318,5 0 1,8-9-93,11 3 1,0-5 84,0-2 0,5 0-114,-5 0 0,4 0 253,-11 0 1,-5 0-176,-8 0 1,-1 0-339,-11 0 1,-1 0-2129,-5 0 1757,-10 0 1,8-6-1381,-6-1 0,-1-2 907,2 3 1,2 2-878,11-9 1880,4 0 0,17-15 0,3-2 0</inkml:trace>
  <inkml:trace contextRef="#ctx0" brushRef="#br0" timeOffset="9">32378 6724 8102,'0'-13'129,"0"0"1,0-2 799,0-2 1,0 4-16,0 0 0,2 6-317,4-6 1,-3 7 0,5-5 857,1 3-602,-7 1-253,7 7 0,-9 2-143,0 5 1,-3 4-40,-3 8 1,4 7-187,-5-1 1,5 10-198,2-3 0,2 4-7,5 3 1,6 2 168,12 4 1,6-2-379,7 8 1,7-5 114,0 5 0,3 1-84,-3 6 0,-13-9 59,0-4 1,-10-4 321,-9-3 1,-7 1-11,-12 0 1,-14-1-99,-12 1 0,-7-9-512,-6-4 0,2-3 235,-8 3 1,8-6-1442,-2-1 1,10-2 756,3-11 0,0 1-2675,-7-7 3513,9 0 0,-6-17 0,6-5 0</inkml:trace>
  <inkml:trace contextRef="#ctx0" brushRef="#br0" timeOffset="10">32243 6801 8075,'12'-30'0,"1"4"0,9-2 2915,10 2 1,5-2-1437,1 3 0,9 3 570,5-4 0,4 5-1017,2 2 0,2-1-17,4 1 1,-6 6-385,0 0 1,-2 7-1407,-11-7 1,5 9 44,-12-3 1,3 5-225,-15 2 1,6 2-5021,-6 5 5974,0 3 0,-7 10 0,0-1 0</inkml:trace>
  <inkml:trace contextRef="#ctx0" brushRef="#br0" timeOffset="11">22094 11843 8682,'-36'20'0,"3"-1"489,8 0 1,10 1-255,2-1 1,8 0 0,-1 3 0,6-1 161,6-1 1,5 3 208,9-10 1,7-4-73,6-3 1,5-4-253,7-2 0,5-8-132,8-5 0,6-13-81,1-6 0,-1-5 121,-6-1 1,-8-9-22,-5-5 1,-11-6 41,-2-6 0,-10 4-181,-3-5 0,-13 7 200,-18 7 1,-12 3 3,-21 10 1,-13 8 100,-13 4 1,-4 13-67,-3 7 0,8 14-145,-1 12 0,11 10 108,2 15 1,10 8-441,16 18 1,4 4 212,9 22 0,10-11-737,9 10 0,20-12 382,18 0 1,18-20-25,15-6 1,6-21 72,7-5 1,-2-11 103,8-8 0,-8-6-108,1-14 0,-12-6 139,-6-12 0,-14 1-515,-6-8 0,2 8 240,-1-2 1,-8 5-424,-6 2 0,-8 6-97,2 0 0,2 2 961,-2-2 0,8-4 0,-4 6 0</inkml:trace>
  <inkml:trace contextRef="#ctx0" brushRef="#br0" timeOffset="12">23312 11824 8373,'0'-39'0,"-6"3"914,-1 4 0,-1 4 1703,1 9-1212,5-1 229,-15 10 1,15 3-775,-5 14 0,7 12-270,7 13 1,-3 7-191,9 6 1,-7 2-540,7 5 0,-6 3-209,5-3 1,-1 8-296,2-2 0,2 4 209,-8-10 1,8-5 185,-3-2 0,-1 0-917,2-6 0,6-5 369,7-15 1,2-8-679,-2-4 0,4-5 711,9-2 1,-1-11 762,1-8 0,-9-9 0,-2-11 0</inkml:trace>
  <inkml:trace contextRef="#ctx0" brushRef="#br0" timeOffset="13">24085 11882 8359,'11'-19'204,"-5"-1"0,-1 1 404,1 0 0,-2-1 202,9 1 1,0 2 562,7 4 1,-1-2-479,0 9 1,3-7-377,3 6 1,-1 1-1085,8 6 0,-8 2 417,2 4 1,-5 3-1326,-2 4 1,-6 6 584,0 1 0,-8-1-292,1 7 1,-6-3 109,-6 3 0,-7-2 1070,-13 8 0,4-9-327,-3 3 0,3 2 327,3-2 0,0 0 1134,-1-7 1,3 0-799,4 1 0,5-7 2254,8-1-1035,0-7 0,8 10 269,5-9 1,13 1-719,6-7 1,0-3-501,7-3 0,-7 4-1183,7-5 1,-1-1 448,-5 1 0,-3 1-2311,2 6 0,-8 0 2439,1 0 0,-3-9 0,-3-1 0</inkml:trace>
  <inkml:trace contextRef="#ctx0" brushRef="#br0" timeOffset="14">26173 11399 8415,'-2'-49'273,"-5"4"1,-3 6-1,-5 7 1,-3 8 1892,-3 9 1,-3 0-1568,5 9 0,-7 4 0,-2 12 0,0 12-152,0 6 0,5 12-552,10 12 0,4 4-610,9 2 0,2 0 313,5 0 327,12 0 1,13-7 0,13-1-159,7-3 65,12-2 0,-3-15 1,3-4-120,-4-5 0,-6 5 678,-9 0 1,-2-1 172,-17-5 0,-9-7 403,-11-1 0,-14 1-337,-12 7 1,-8 1-169,-10 5 0,-3-5-895,-4 5 0,4-4 401,-4-3 0,6 0-1906,7 1 0,-2-3 1020,8-4 0,0-5 918,7-8 0,-18 9 0,-3 2 0</inkml:trace>
  <inkml:trace contextRef="#ctx0" brushRef="#br0" timeOffset="15">26212 11302 8505,'19'-19'501,"0"-4"-418,1 3 1,-1-3 1637,0 10 1,1 2-764,-1-2 1,0 9 865,1-3 1,-1 5-726,0 2 0,9 0-249,4 0 1,5 0-207,1 0 1,10 0-186,3 0 0,-1-2-455,1-4 0,1 4 116,6-5 0,-9-2-603,-4 3 1,-10-7 397,-3 7 0,-15-3 522,2 3-1472,-12 4-275,1-7 1,-16 11-1049,-5 5 2358,-4 3 0,-11 18 0,-2 2 0</inkml:trace>
  <inkml:trace contextRef="#ctx0" brushRef="#br0" timeOffset="16">22191 14664 8345,'-43'2'0,"4"3"578,9 1-325,15 9 1,7-4 186,8 8 0,2 1 1,6-3-1,12-2 104,10-2 1,8-9-307,7 2 0,-2-4-16,9-2 0,-7-10-36,7-10 1,-1-1-139,7-11 1,-8 6-87,-5-6 1,-5-3 96,-1-10 1,-9 2 143,-4-8 0,-13 2-81,-7-3 0,-14 5 174,-12 8 1,-10 1-137,-15-1 1,-4 11 171,-9 9 0,-7 8 14,1 11 0,-1 11 82,7 8 1,9 17-409,4 16 0,6 8 166,7 11 1,13 4-543,12 22 0,9-5 346,11 11 1,13-4-317,26-3 0,4-14-36,21-5 1,-4-27-206,11-5 1,-11-24 154,-2-2 1,-9-12-134,2-1 0,-12-12-421,-7-7 0,-6-11 324,-7-1 0,2-10-325,-8 3 1,2 2 388,-2-2 0,-3 0 578,9-7 0,1-8 0,5-3 0</inkml:trace>
  <inkml:trace contextRef="#ctx0" brushRef="#br0" timeOffset="17">23312 14799 16254,'19'-2'1617,"1"-4"0,-1 4-1459,0-5 0,1 5-633,-1 2 0,-6 2-96,0 5 0,-9-3 235,2 9 1,-3 6 72,-3 7 0,-3 11 2,-3 1 1,-5 3-235,-8 10 0,0-1 261,-1 1 0,10 3 859,3-9 1,7-6-72,7-7 0,10-8 421,9 1 0,14-12-743,-1-6 1,6-5 79,0-2 0,2-9-641,5-4 0,-5-4 300,-8-2 0,-3 8-2157,-3 5 1,1-3 2185,-8 3 0,0-1 0,-7 7 0</inkml:trace>
  <inkml:trace contextRef="#ctx0" brushRef="#br0" timeOffset="18">25032 14645 8422,'-30'-37'933,"5"5"0,12 4 337,6 9 1912,5 8-2228,2 3 0,11 8-221,8 0 0,0 0-486,7 0 1,2 2-402,-2 4 1,2-1-288,-2 7 1,-5-5 332,5 6-1065,-5 0 0,-3 12 324,-6 1 1,-5 2-570,-14-2 0,-3 4 657,-10 9 1,-8-1 639,-4 1 0,4-1 234,3 1 0,3-9 512,3-4 2787,-1-5-2560,10-1 0,16-12 472,13-8 0,20-8-563,0-12 0,12 1-1824,1 0 0,4 6-381,2 0 0,-2 9 1444,-5-3 0,5-3 0,-7-1 0</inkml:trace>
  <inkml:trace contextRef="#ctx0" brushRef="#br0" timeOffset="19">26733 14664 8374,'-27'-19'0,"7"0"1510,1-1 0,8 7-640,11 1 1,0 5 862,0-6 1,9 7-229,4-7-1009,12 9 1,8-7-1,10 7 389,2-3-857,8 1 1,-3 6 0,8 0-919,0 0 0,0-7 633,0 1 1,0-1-2047,0 7 1,-2 0 109,-5 0 2193,5 0 0,-15 9 0,6 2 0</inkml:trace>
  <inkml:trace contextRef="#ctx0" brushRef="#br0" timeOffset="20">27661 14085 8537,'-23'-33'1609,"3"1"-804,-3 0-76,21 21 0,-9 3 1585,4 8 1,5 15-1380,-4 4 0,6 13-564,6 0 1,5 5-92,8 2 0,3-1-609,4 1 0,-5 6 339,5 0 1,2 7-153,-2-7 0,6 0 205,-6-7 1,6-1 443,-7-5 1,1 2-118,-6-8 0,-10-7 928,-3-6-884,-5 0 1,-11 7 69,-4-1 1,-12 0-537,-8 1 1,-3-8 121,-3 1 1,1 7-1924,-1 5 1,9-5 969,4-7 1,5-3-4317,1 3 5179,-8-4 0,7-9 0,-7 0 0</inkml:trace>
  <inkml:trace contextRef="#ctx0" brushRef="#br0" timeOffset="21">27507 13872 8408,'17'-49'1123,"9"4"0,10 6-618,9 7 1,11 0 2375,9 12 1,10-3-1400,2 10 0,0 4 118,7 3 1,-7 4-1241,-6 2 0,-11 0-933,-8 0 0,-11 8-859,-3 5 1,-10 6 1431,-15 7 0,4 4 0,-6 9 0</inkml:trace>
  <inkml:trace contextRef="#ctx0" brushRef="#br0" timeOffset="22">24955 16577 8445,'49'-28'0,"-1"-4"-38,-1-5 0,-6 1 603,4 4-243,-4-5 1,-9 16-1,-2-7 1,-2 2 0,-7 0 803,-6 3 0,0 8-141,-8 2 0,-3 6-325,-10-6 1,-7 9-100,-13-2 1,-8 4-324,-18 2 0,-4 15-222,-21 4 1,2 7-15,-15-1 1,-7-1-56,-6 8 1,47-19-1,0 0-142,1 3 1,1 0 0,-49 16 65,6 7 0,9-9-526,11-4 0,10-5-545,9-1 433,17-10 0,30-1-117,18-9 1,16 0-377,10 0 0,3 2 1260,3 5 0,0 3 0,-1 10 0</inkml:trace>
  <inkml:trace contextRef="#ctx0" brushRef="#br0" timeOffset="23">23853 16925 8451,'-30'0'1107,"-2"-9"-553,13-4 640,4 5 1,23-1-502,5 9 0,19 2 675,7 5 1,21-3-484,5 9 0,8 0-203,4 6 1,0 0-434,1 1 1,1 8-20,5 4 0,-7-2-807,0 2 0,-1 0 441,-12 7 1,-6 2-1237,-6 4 1,-12-13 670,-1 0 0,-9-8-1290,-11-5 0,-1-6-479,-6 0 1622,-3-9 0,-11 3 321,-5-14 0,-10 3 527,-8-9 0,-10 9 15,3-3 0,-11-1-15,-2 1 0,0 1 677,6 6 0,0 0-559,1 0 0,1 8 1170,5 5 1,-2 4-469,8 3 1,-6 8-87,6 4 1,0 7-216,7 6 0,6 6-278,0 14 0,9-3 67,-3 9 0,5-9-2,2 2 0,2-6 111,5-6 1,-1-7-147,14-13 1,-3-13 351,15-12 0,0-5-84,7-2 0,8-15-37,5-4 1,6-14-168,6 1 1,5 2-34,8-2 0,-2 6-479,-4-6 0,-4 11 258,-9 1 0,-2 3-1989,-5 11 1,-4-1 304,-8 7 1603,0 9 0,-9 1 0,-2 10 0</inkml:trace>
  <inkml:trace contextRef="#ctx0" brushRef="#br0" timeOffset="24">26811 16674 8414,'0'-20'-385,"-9"10"0,-2 1 0,-8 9 0</inkml:trace>
  <inkml:trace contextRef="#ctx0" brushRef="#br0" timeOffset="25">26656 16770 8694,'0'-38'0,"2"1"174,5 5 0,-5-3 2275,4 10-1695,-4-1 1,-4 15-1,-4 5 1,-7 6-119,-4 6 1,-11 14 0,-4 12-1,-5 6-254,-2 7 1,3 7-159,4 12 1,6-3-385,13 3 1,5 2 251,8-1 1,17 6-665,8-7 1,21-8 208,12-11 0,8-6 58,11-7 1,1 0 206,-1-13 0,-8 5 423,-5-11 0,-14-2 1476,-12 1-1368,-16 1 0,-31 13 419,-17 0 0,-17 2-230,-8-2 0,-11-3-689,-3 9 1,3-8-131,10 2 1,-1 0-41,8-7 1,2 4-1268,10-10-272,14-4 0,10-3-743,9-12 0,9-7 2519,4-13 0,13-12 0,4-12 0</inkml:trace>
  <inkml:trace contextRef="#ctx0" brushRef="#br0" timeOffset="26">26714 16751 9812,'-11'-19'-589,"-4"-1"1455,9 1 1,-1 0-183,7-1 1,3 3 512,3 4 0,13-4-55,14 4 0,14-2 253,11 2 1,8-4-762,12 4 0,6-2-289,-1 2 1,-1 3-1229,-11 3 0,0 5 657,-13-4 1,-5 3-618,-14 3 0,-11 9 266,-9 4 542,-8 4 1,-11 11-1,0 2 1</inkml:trace>
  <inkml:trace contextRef="#ctx0" brushRef="#br0" timeOffset="27">27584 17485 8506,'0'-30'2964,"9"2"-2297,3 9 0,14-9 1693,6-4 0,16-5-1148,10-1 1,4 5-315,15 1-599,-4 0 0,11-5 1,-13 5-937,-7 6 1,-12 5-363,-7 2 0,-6 8-2605,-7 4 2333,-13 5 0,-12 4-2503,-14 5 3774,-12-5 0,-20 15 0,-10-6 0</inkml:trace>
  <inkml:trace contextRef="#ctx0" brushRef="#br0" timeOffset="28">28029 17099 8479,'-30'0'510,"-7"0"1,18-3 1981,-1-3-557,10 4-562,10 2 0,8 17-413,5 9 1,4 8-412,3-2 0,5 5 127,1 2 1,9 1-662,-3 5 1,-4 5-807,-3 8 0,-3 2-193,-3 4 1,-2-2-1189,-4 9 1,2-17 2171,-8-2 0,16-10 0,-1-3 0</inkml:trace>
  <inkml:trace contextRef="#ctx0" brushRef="#br0" timeOffset="29">29478 16693 8420,'0'-32'0,"0"2"256,0 2 0,0-4 645,0 6 1,-2 0 0,-4 9 488,-7 4 1,-11 4-863,-2 9 1,-10 11 0,-1 8 0,-8 11 557,-4 7 0,6 10-616,-2 5 0,11 12 77,1 7 1,16 13-617,-2 6 0,6 4-232,0 3 0,15-3 120,17-3 0,12-6-186,14-7 1,4-18-381,9-9 1,0-18 117,0-14-279,0-8 1,-2-5 0,-5-2-1171,-5-6 0,-8-2 2078,-6-15 0,5 12 0,-7-10 0</inkml:trace>
  <inkml:trace contextRef="#ctx0" brushRef="#br0" timeOffset="30">29923 16886 8328,'0'-19'0,"0"-1"0,-2 8-629,-5-1 424,5 8 0,-15-1 353,4 12 0,-4 5-128,-2 8 1,-1 1 158,1-1 1,0 0 90,-1 1 1,3-1 333,4 0 1,2-1 233,5-6-383,4 6 0,2-16 415,13 4 0,13-4-290,6-2 0,11-2-608,2-4 1,9 1 80,-3-7 0,-2 5-2191,3-6 2138,-9 9 0,13-22 0,-7 5 0</inkml:trace>
  <inkml:trace contextRef="#ctx0" brushRef="#br0" timeOffset="31">30426 16403 8384,'0'-26'1210,"0"1"-232,0-1 1037,0 15-676,0 2-703,0 35 1,6-2-321,0 21 1,3-4-336,-3-3 0,-1 1 53,8 0 0,-3 6-106,3 0 0,4 0-199,-4-6 1,11 6 154,2 0 0,0-2 438,-7-11 0,-2 4-189,-4-3 0,2 1 800,-9-2 1,-8 2-306,-11-8 0,-6 6 3,-7-6 1,-4 9-547,-8-3 1,-8-2-539,1 2 1,7-8-394,5 1 0,3-3-2601,-2-3 3447,4-8 0,9-3 0,0-8 0</inkml:trace>
  <inkml:trace contextRef="#ctx0" brushRef="#br0" timeOffset="32">30542 16326 8333,'-7'-37'207,"1"5"0,8-2 207,11 8 1,6 7 551,7 6 0,6 9 1153,13-3 1,4 5-1175,9 2-772,0 0 0,0 2 1,-2 5-1406,-4 5 1,-5-1 761,-8 2 0,-9 0 470,-4 6 0,-5 9 0,-2 2 0</inkml:trace>
  <inkml:trace contextRef="#ctx0" brushRef="#br0" timeOffset="33">30851 17099 8388,'19'0'1016,"3"-9"222,3-4 1,12-2-425,8 2 1,11-10 224,2 3 0,0-3-529,6 3 0,-6 1-199,-6 0 0,-14 8-2286,-12 5 1684,-4-5 1,-14 9-380,-8-5 1,-15 14 137,-11 6 0,-8 10-1183,2 3 0,-5 0 8,-1-7 1707,8 0 0,-7 9 0,7 2 0</inkml:trace>
  <inkml:trace contextRef="#ctx0" brushRef="#br0" timeOffset="34">31276 16616 8503,'-19'-20'61,"-1"1"0,8 0 0,1-1 1,0 1-1,2 0 606,1-1 0,1 1-223,7 0 0,0-1 0,0 1 301,0 0 0,0 6 519,0 0-81,0 9 471,0-13-1232,9 14 0,-5-5 0,11 10 219,7 4 1,-1 12-426,12 7 0,1 16 98,11-2 1,-4 14-19,4 5 1,-6 5-196,-7 14 1,-4 5 7,-9 14 0,-8 9-407,-6-50 0,-4 0 0,-16 50 321,-11-2 0,-17-4-220,-8-3 1,-7-18 124,-7-14 1,12-15-306,-5-16 0,13-5-1042,0-9 65,12-8 0,14-5 11,13-12 0,14 1 1404,12-8 0,16-8 0,13-9 0</inkml:trace>
  <inkml:trace contextRef="#ctx0" brushRef="#br0" timeOffset="35">31895 17099 8409,'-30'0'0,"2"-3"846,8-3 0,1 4 1072,0-5-1163,8-3 1,4 8 0,16-7-1,10 3-138,11-1 0,7 1-1329,2 6 0,-1 0 571,1 0 1,6-7-404,0 1 0,-8-1 418,-12 7 0,-3 2-1313,-3 5 0,-2-3 437,-4 9 1,-6 0 320,-14 6 1,-12 1 470,-13-1 0,-5 7 455,-1-1 0,-1 1 30,0-6 0,9 3-315,4-4 2656,5 14-1850,10-20 1,18 6 428,12-13 1,22-4-730,4-2 0,9 0-557,4 0 0,0-6-222,0 0 0,-3-7-679,-3 6 1,-5-6-953,-8 7 1944,-9 0 0,-2-3 0,-9-2 0</inkml:trace>
  <inkml:trace contextRef="#ctx0" brushRef="#br0" timeOffset="36">32610 16790 8549,'11'-9'0,"-5"-4"2961,-4-4-1695,-2 6 1,-8 11 120,-5 13 1,-4 15-671,-3 11 1,-1 6-48,-5 6 1,4 5-541,-3-5 1,10 5 109,2 2 0,8-2-930,-1-4 0,6-7 534,6-13 0,7-6-429,13-13 0,11-7 70,8-12 1,0-7-77,-6-13 1,-3-13 243,-4-12 1,3-5 164,-10-2 1,-1-2 462,-11-5 0,-5 5-193,-8-4 1,-2 0 135,-4 6 0,-7 6-44,-13 20 1,-4 6-1333,-8 13 0,-1 7 1152,0 12 0,1 14 0,-1 10 0</inkml:trace>
  <inkml:trace contextRef="#ctx0" brushRef="#br0" timeOffset="37">5257 14085 8535,'7'-43'221,"2"4"0,-1 3-363,1-1 1,6-2 0,-2 3 0,4 6 2902,2 11-976,-8-1-722,-3 18-1082,-8-6 0,-10 10 1,-7 4-1,-9 7 71,-4 4 1,-3 5 51,-5 3 1,-1-10-461,1 5 0,-1-5 100,0 4 0,7-6-74,0 0 0,6-9 185,-6 3 0,8-5 337,-2-2 681,5 0-338,2-9 18,8 7-360,2-15 1,9 17 194,0 0 0,2 15-114,5 11 1,-5 8-54,4-2 0,-3 11-187,-3 2 1,0 11-280,0 2 0,0 0-183,0 6 0,0-4 223,0-2 1,6-8 69,0-5 1,9-7 63,-2-5 0,13-14 70,6-13 1,5-3-115,2-3 1,1-3 170,5-3 0,-2-5-56,9-8 0,-7 2 157,7 4 0,-16 4 108,3 9 0,-13 2-67,-1 5 0,-5 6 488,-7 13 1,-7 10-276,-12 9 1,-7 9 442,-13-3 0,-6-1-369,-13 1 0,-1-1-251,-12 1 0,5-4-330,-12-8 0,-1 4-566,1-4 1,7-5-393,7-15 1,10-8 562,2-5 0,11-6-3494,16-6 3985,3-5 0,26-17 0,5-2 0</inkml:trace>
  <inkml:trace contextRef="#ctx0" brushRef="#br0" timeOffset="38">5683 13157 8441,'0'-49'0,"0"4"251,0 4 0,17 5-94,9 3 0,10 5 718,9 9 1,11 2-423,9 4 1,12 4 0,-6 9 0,-5 0-91,-3 0 1,-14 18-128,-4 7 0,-21 10-209,-11 3 0,-13 10 97,-13 3 1,-9 5-4,-16 2 1,-3 6 111,-4 1 0,10-9-66,-3-11 1,6-5 82,-1-1 1,8-2 643,12-5-533,4-4 0,13-18-58,9-3 1,15-5-890,17-2 1,15-6 389,-2-1 1,13-6-742,0 7 1,2-1 936,-2 7 0,4 0 0,-6 0 0</inkml:trace>
  <inkml:trace contextRef="#ctx0" brushRef="#br0" timeOffset="39">6398 14838 8207,'-21'0'-469,"-5"0"0,4 0 825,-4 0 0,5 0 279,2 0 0,6 0 699,0 0-902,9 0 1,4 0 54,12 0-242,14 0 1,4 0 0,13 0 557,9 0-519,-1-8 0,22 3 0,-6-8 102,2-2 0,2-2-87,6-2 0,7 0-255,-1-1 1,-5 1 88,-7 0 0,-9 6-638,2 0 1,-8 2 87,-11-2-2365,-8 5 1575,-26 8 1,-14 0-1198,-16 0 2404,-9 8 0,-28 3 0,-4 8 0</inkml:trace>
  <inkml:trace contextRef="#ctx0" brushRef="#br0" timeOffset="40">6804 14587 8391,'-19'-32'340,"-1"0"0,10 8 348,3-2-66,5 13-136,2 5 1,2 12 309,5 9 0,-3 2 22,9 17 1,0 0-304,6 7 0,0 2-197,1 4 0,5 2-52,1 5 0,0 3-1464,-7-3 0,1 10 359,-1 3 1,0 5 838,1-5 0,7-1 0,4-6 0</inkml:trace>
  <inkml:trace contextRef="#ctx0" brushRef="#br0" timeOffset="41">8350 14007 8409,'-8'-30'0,"-5"5"0,-4 5 599,-3 7 1,-5 5 164,-1 8 1,-9 4 562,3 9 0,-6 8-943,-8 18 1,6 2-101,-5 4 0,12-2-816,8 8 1,12-6 364,6 7 1,5-9-375,2 2 0,19-4 319,14-3 1,14-5 31,17-1 0,-1-6 45,7 6 1,-1-6 257,2 6 1,-11-7 851,-8 8 1,-11-8-472,-3 8 1,-10-3 670,-15 2 0,-7 4-470,-12-3 1,-13 3-178,-13 3 1,-5-7-252,-2 0 1,1 0-645,-1 7 0,0-7-347,1 0 1,10-6-2263,8 6 533,1-8 2453,17 4 0,2-9 0,11 1 0</inkml:trace>
  <inkml:trace contextRef="#ctx0" brushRef="#br0" timeOffset="42">8234 13891 8424,'-38'-2'0,"-1"-2"2562,0-2-1807,18-9 0,6 12 661,21-3 1,7 4-549,13 2 1,13 0-205,12 0 0,11-2-311,3-5 0,8 3-328,-2-9 1,2 7-28,-2-7 1,2 6 141,-9-6 0,7 3-1189,-7-3 0,-8-2 485,-11 8 1,-6 1-3169,-7 6 3732,-12 0 0,-3 8 0,-6 3 0</inkml:trace>
  <inkml:trace contextRef="#ctx0" brushRef="#br0" timeOffset="43">8660 14143 10251,'6'-39'0,"1"0"190,-3 1 1,-2 1 19,-2 5-1,0-5 0,-15 22 0,-9-2 0,-8 4 1,-11 5 308,-4-1 1,2 7 0,-7 13 0,1 8-410,1 3 0,3 6-2,8-3 0,11 7-77,9-6 0,8 0 65,11-7 1,9-2-495,4-4 1,19-4 144,7-9 1,12-2-23,1-5 0,10 3 52,3-9 0,-7 0-19,-7-6 0,-8 6 661,2 0-134,-13 9 30,-12-5 1,-35 27 192,-18 7 0,-22 16 163,-3 4 0,-11 9-200,4-3 0,1 5 48,6 2 0,9 7-509,4-1 0,14-8 155,12-11 1,8-13-199,11-6 1,18-7 36,7-6 0,18-7-640,9-12 1,4-13 6,2-14 1,4-3-332,-4-3 1,2 1 413,-15-1 1,-8-6-125,-12 0 0,-5 2 691,-7 11 1,-7 10-116,-12 9 1,-20 9 147,-13-2 1,-17 19-72,5 6 0,-14 20 390,14-1 0,-7 7-187,13 0 0,2-2-461,11 9 1,12-9-237,14 2 1,6-13-1231,6-6 1746,5-5 1,26-10 0,3-2 0</inkml:trace>
  <inkml:trace contextRef="#ctx0" brushRef="#br0" timeOffset="44">8563 14355 9868,'9'-58'-324,"-7"-6"514,4-1 0,3 1 369,-3 6 0,7 9 439,-6 4 1,-1 6-175,-6 7 1,0 10-318,0 9 1,0 11 24,0 2 0,0 11-239,0 15 0,-9 4-14,-4 8 1,-6 10-173,-7 3 1,3 5-334,-9 2 1,-1-2-37,-5-5 1,5 5-445,1-4 0,0-5 232,-7-2 1,7-6 167,0-7 1,8-4-474,-1-9 480,3-8 1,13-20 438,9-17 1,11-10 62,15-9 0,-2-5 142,8-8 0,6 9-125,8 4 0,-1 4 169,-7 3 1,-1 10 89,-5 8 1,2 10-109,-8 10 0,0 17 169,-7 9 0,-8 19-75,-5 13 1,-14 8-193,-11 11 1,-3 3-581,-10 4 0,0-7-996,-7 0 0,2-8 720,5-11 1,-2-9-301,8-4 1,3-19 882,10-7 0,4-12 0,9-1 0</inkml:trace>
  <inkml:trace contextRef="#ctx0" brushRef="#br0" timeOffset="45">9607 14065 10920,'-20'-38'-325,"-1"1"809,-5 5 0,5 13 584,-5 12 1,2 5-286,-1 2 1,1 11-1,-6 10 1,2 16 752,4 12 1,3 7-924,2 2 1,-1 8 150,1 5 0,6 7-308,0 5 1,9 7-543,-3 14 0,7-6 9,7 5 1,10-21-438,9-11 1,8-18 4,-2-8 0,7-12-360,6-8 1,-4-12-405,4-6 1,-2-7 485,2-7 0,2-3-756,5-10 1,2 1 319,-9 0 1223,0-1 0,0-3 0,0-1 0,-2 0 0,-2-1 0</inkml:trace>
  <inkml:trace contextRef="#ctx0" brushRef="#br0" timeOffset="46">10283 14471 8506,'-15'-26'-14,"-4"1"0,-5-1-303,5 6 2763,0 1-946,-1 0 780,10 8-1586,1 2 0,18 9 147,4 0-705,12 0 1,5 7-1,9-1-562,0-1 1,6-1-1182,0 2 1,9-3 1002,-3 3 0,5 3 604,2-3 0,0 0 0,0-6 0</inkml:trace>
  <inkml:trace contextRef="#ctx0" brushRef="#br0" timeOffset="47">10941 13872 8406,'0'-26'588,"0"1"1,-3-1 701,-3 7-252,4 8 0,-15 11-415,4 13 1,2 12 22,-2 8 0,2 12-472,-1 6 1,3 11 69,9 3 1,0 8-579,0-2 1,2 2 253,5-2-58,12 4 0,5-13 1,8 4 68,2-5 1,-6-10 365,-2-19 1,-5-4 398,-1-8 123,-10-1 0,-3-6-367,-14 0 1,-10-9-74,-9 2 0,1 3-1272,5-3 1,1 7 658,0-6 0,-1 6 234,1-7 0,0 9 0,-1-4 0</inkml:trace>
  <inkml:trace contextRef="#ctx0" brushRef="#br0" timeOffset="48">10902 13698 8504,'0'-58'998,"11"11"124,8 8 1,11 9-321,15 11 0,7 6 540,12 0 1,7 9-230,13-2 0,-3 3-630,10 3 0,-8 0-686,8 0 0,-18 0-97,-2 0 0,-20 3-150,-12 3 1,-9-2 550,-11 9-101,-8 0 0,-3 15 0,-8 2 0</inkml:trace>
  <inkml:trace contextRef="#ctx0" brushRef="#br0" timeOffset="49">12100 13872 8422,'11'-32'1537,"-4"0"0,3 10-651,3 3 0,-2 10 159,2 16 0,-2 14-158,1 18 0,4 10 165,-10 16 1,3 10-384,-3 9 0,-4 1-91,5-1 1,-5-4-455,-2 3 1,-9 3 66,-4-2 1,-10-9-988,-3-11 1,-9-6 618,3-6 1,-11 2-1554,-2-9 1730,0-9 0,-11 1 0,-4-7 0</inkml:trace>
  <inkml:trace contextRef="#ctx0" brushRef="#br0" timeOffset="50">12390 12829 8583,'-10'-26'0,"3"0"342,5 3 0,4-1 318,5-2 0,6 5 0,14-5 0,10 7 532,6 6 1,4-2-589,-2 8 0,-2 3-422,9 11 0,-18 5 125,-2 14-294,-8 13 0,-15 4 0,-9 10-173,-11 8 183,-15-4 0,-10 10 0,-10-9-118,3 0 0,3-2 153,1-5 0,9-3 30,4-10 1,13-8 160,7-4 1,14-13 256,12-7 0,25-4-126,19-2 0,18-8-640,8-5 0,7-4-69,6-3 0,-13 3-1185,0 4 1,-17 5 203,-8 8 1310,-22 0 0,-2 4 0,-22 9 0,-4 8 0</inkml:trace>
  <inkml:trace contextRef="#ctx0" brushRef="#br0" timeOffset="51">13434 14181 8495,'-28'-10'3080,"7"-8"-1695,-5 5 68,13 5 1,7-1-429,12 9 1,7 0-137,13 0 0,4 2-697,9 5 1,1-3-535,5 9 1,-2-9-1617,9 3 0,-9 1 1101,2-1 1,-11 8-1170,-1-2 1,-10-3 985,3 3 1,-15 0 430,-11 7 1,-11 5 579,-15 1 0,-6 8 7,-13-1 1,4 1 353,-4-2 1,4 2 565,3-8 0,7 0 3766,6-7-3349,12 1 0,15-10 387,17-3 0,11-5-855,15-2 1,11-2-476,9-5 1,6-3-850,-7-10 1,7 7-2260,-7 1 2736,-8 7 0,0-3 0,-7 8 0</inkml:trace>
  <inkml:trace contextRef="#ctx0" brushRef="#br0" timeOffset="52">6050 17176 8468,'-39'-39'70,"3"1"0,6 1 0,10 3 1,14 4 612,10 2 1,7-4-106,8 6 0,7 2-148,0 11 1,10-2-163,3 9 1,2-7-179,10 7 1,1-1 0,4 7 0,-5 2-260,-5 5 1,-6 6 246,-1 12 1,-11 8-182,-9 12 1,-10 0 24,-16 13 0,-12-2 206,-13 14 1,-11-1 16,-2 2 1,-7 2 89,7-9 0,-6 1 67,5-7 1,10-3 114,10-3 1,7-7-261,6-13 0,15-4 104,17-9 0,27-8-193,18-4 0,13-7 140,14-7 1,1-6-791,-38 1 0,1-1 0,53-9 56,-53 9 1,-1 0 0,43-8-1789,-13 2 2314,-5-1 0,-8 10 0,0 3 0,0 5 0</inkml:trace>
  <inkml:trace contextRef="#ctx0" brushRef="#br0" timeOffset="53">7365 16983 8332,'-31'-50'2229,"4"12"-817,7 12-130,9 4-821,3 12 0,8 12 614,0 17 1,2 9-427,4 11 1,14 2-298,12 4 1,7 4-288,6 9 0,4 0-281,9 0 0,0 0-59,0 0 1,0-7 301,0 1 1,-2-9-569,-5 2 1,-5-7 167,-14-5 1,-13-5-464,-12-9 0,-16 0-64,-10 1 0,-16-8-312,-10 1 0,-8-8 1212,1 1 0,-4-4 0,-2-2 0</inkml:trace>
  <inkml:trace contextRef="#ctx0" brushRef="#br0" timeOffset="54">7558 16886 8401,'0'-32'838,"0"0"0,0 8 176,0-2 0,0 5-365,0 2 1,11 1 709,8 5 0,9-2-738,10 9 1,12-7-546,8 7 1,2-3-469,11 3 1,-7 4-832,7-5 0,0 5 1223,6 2 0,1 9 0,-1 1 0</inkml:trace>
  <inkml:trace contextRef="#ctx0" brushRef="#br0" timeOffset="55">9143 17427 8327,'-17'-19'0,"4"-1"0,4 1 1886,9 0 0,9-1-755,4 1 1,12-2-417,8-5 0,12 4-345,6-3 1,7 3-163,7 3 0,1 2-1268,5 4 0,4-4 734,-4 4 1,-6-2-2891,-7 2 3216,-9 4 0,-19 1 0,-2-3 0</inkml:trace>
  <inkml:trace contextRef="#ctx0" brushRef="#br0" timeOffset="56">9182 17234 8327,'-31'0'1909,"4"0"-660,16 0 0,15 2-385,22 4 1,6 14-104,20 12 0,-1-2-302,7 2 0,0 0-157,0 7 1,-2 0-1430,-4-1 0,1 7 748,-8 1 0,-8 5 379,-11-6 0,-5 9 0,-2-5 0</inkml:trace>
  <inkml:trace contextRef="#ctx0" brushRef="#br0" timeOffset="57">10477 16847 8481,'-37'-8'1999,"7"-5"-1360,11-4 0,19 4 613,19 0 0,11 9-836,15-3 0,11 5-87,9 2-270,8 0 1,-11 0-1,7 0-29,-3 0 90,-1 9 1,-10 4 0,-3 12 149,-7 8-30,-21 3 1,-7 13-1,-19 9 165,-5 11 0,-12 4-204,-13-2 1,-13 4-194,-7-4 1,5 2-4,2-2 1,13-7 131,6-12 0,6-7-186,8-13 1,12-4-183,12-9 1,16-8 56,11-5 0,10-3-1303,16-3 1,4-9 73,8-4 1,-8-4-1613,-5-2 3015,-4-9 0,0 4 0,0-8 0,-2-3 0,-4-1 0</inkml:trace>
  <inkml:trace contextRef="#ctx0" brushRef="#br0" timeOffset="58">11579 16867 8360,'2'-22'939,"4"-3"0,5-1-180,8 0-417,0 0 1116,1 24 0,-9 11-640,-5 16 0,-4 12-77,-2 8 0,0 4-222,0 9 1,0 0-518,0 0 1,2 5-39,5-5 1,6 4-82,12-11 1,8-3 343,12-3 1,4-13 96,9-6 0,0-11-608,0-3 0,-11-7 158,-8 1 0,-9-6-605,-11-6 0,-8 1-432,-4-7 0,-22 5-884,-11-6 0,-17 7 2047,-9-7 0,-4 0 0,-2-6 0</inkml:trace>
  <inkml:trace contextRef="#ctx0" brushRef="#br0" timeOffset="59">11907 16654 8583,'9'-45'468,"4"0"0,12 9 787,8 10 1,5 0 743,7 7 1,-2-3-1008,9 16 1,-1-1-367,7 7 1,7 0-889,-1 0 1,1 0-809,-7 0 0,-7 3 507,1 3 0,-3 5 563,3 8 0,-14 0 0,-10 1 0</inkml:trace>
  <inkml:trace contextRef="#ctx0" brushRef="#br0" timeOffset="60">12680 17292 8341,'15'-9'0,"5"-4"0,3-4 2073,16-2 1,8 0-969,5-1 1,4 1-929,2 0 1,6 8-422,0 4 0,-8 5-359,-11 2 1,-12 0 644,-8 0-42,-12 0 0,-4 9 0,-9 2 0</inkml:trace>
  <inkml:trace contextRef="#ctx0" brushRef="#br0" timeOffset="61">13164 17234 8341,'21'-13'1470,"5"0"1,6 9-857,13-3 1,7-1-443,12 1 1,7 1-550,13 6-51,4 0 1,8 0 0,1 0 0</inkml:trace>
  <inkml:trace contextRef="#ctx0" brushRef="#br0" timeOffset="62">14768 16364 8396,'-30'-47'0,"2"9"1122,9-1 1,6 17-294,0 16 0,2 6-111,-2 6 0,-4 7-228,4 13 1,5 4-39,1 9 1,7 8-226,7 5 1,14 6-112,18 6 1,2-4-266,10 4 1,9-3 10,11-3 1,0-1 210,6 1 1,-12-6-154,6-1 0,-18-8 370,-8 2 0,-14-4 38,-12-2 0,-13-3 166,-19-3 0,-10 1-353,-22-8 0,-5 6 89,-8-6 1,0-1-1516,0-5 1,0-1 258,0 0 1026,0-8 0,2-2 0,5-9 0,6 0 0,4 0 0</inkml:trace>
  <inkml:trace contextRef="#ctx0" brushRef="#br0" timeOffset="63">14729 16461 8447,'30'-30'778,"7"-6"98,-5 3 0,24 5 1078,15 3 1,10-1-955,10 7 0,3-5-778,-4 11 1,5 4 320,2 3 1,-5 4-1562,-8 2 0,-11 0-280,-22 0 1,-12 2 1297,-13 4 0,4 14 0,0 10 0</inkml:trace>
  <inkml:trace contextRef="#ctx0" brushRef="#br0" timeOffset="64">15908 16963 8368,'-36'0'1965,"4"0"0,4 3-921,9 3 0,-1 11 773,1 9 1,8 10-862,5 3 1,4 2-650,2 10 1,4-6-186,9 7 1,10-11-179,22-3 0,11-3-168,9-16 0,14-4-452,-2-15 1,5-2-475,-5-5 0,-1-12 423,-6-13 1,-12-13 76,-12-7 1,-23-6 146,-10-6 0,-11-3 498,-8-3 1,-18-3 0,-21 8 1,-6 9-32,-20 11 1,2 9-120,-2 10 0,4 9-88,9 17 1,3 11 241,3 8 0,-4 17 0,7 14 0</inkml:trace>
  <inkml:trace contextRef="#ctx0" brushRef="#br0" timeOffset="65">12970 17987 8399,'-17'-21'493,"4"-3"1,7-1 0,6 1 0,8 2 1955,12 3 0,18-7-1488,20 1 1,18-1-1,12 7 1,4 1-249,5 5 0,-3 5-713,16 8 0,-1 0 0,-51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502"/>
    </inkml:context>
    <inkml:brush xml:id="br0">
      <inkml:brushProperty name="width" value="0.05292" units="cm"/>
      <inkml:brushProperty name="height" value="0.05292" units="cm"/>
      <inkml:brushProperty name="color" value="#FF0000"/>
    </inkml:brush>
  </inkml:definitions>
  <inkml:trace contextRef="#ctx0" brushRef="#br0">12506 869 8342,'-8'-27'0,"-3"5"169,-8-4 0,-1 5 351,1 1 1,6 1 225,0 0 1,-6 6-364,-7 0 1,0 9-1,5-3 1,-3 7 310,-1 7 0,-10 6-558,3 12 0,2 5 99,-2 9 1,-1 8-85,-5 5 0,6 6 16,-1 6 0,10 1-247,-3 12 1,4 0-366,3 20 0,8-1 168,8-38 0,0 0 0,1-2 1,2 0 17,-1 5 0,2 0 1,3-1-1,3-2 86,1 1 1,3-2-1,17 46-328,10-12 0,5-16 205,9-24 0,2-6 397,17-13 1,2-14 308,10-18 1,-1-13 419,8-19 1,-4-5-159,-37 9 0,-1-2 0,35-26-507,-37 22 1,-1-3 0,36-29 315,-3-11 1,-8 4-261,-33 31 0,-3 0 0,20-38 60,-2 3 1,-12-2-16,-7-5 1,-14 2-311,-13-8 1,-6 9-291,-6-3 0,-16-4 293,-16-2 0,-18 4-234,22 43 0,-3 2 0,-40-21 175,-7 10 0,2 18-143,-8 8 0,9 13 97,-3 7 1,22 4-2740,10 2 2885,9 0 0,15 4 0,9 9 0,8 9 0</inkml:trace>
  <inkml:trace contextRef="#ctx0" brushRef="#br0" timeOffset="1">13048 9834 8371,'0'-26'0,"0"-2"22,0-2 0,0 5 1,0-8-1,0-1 503,0-2 1,0-1-288,0 5 0,0-5 1,0 7-1,0-2 128,0 0 0,-9 8-368,-4-1 0,-4 5 0,-5 5 1,-3 5 35,-8 1 1,-5 2 52,-7 7 1,2 9 46,-9 4 1,-6 13-24,-6 6 0,-7 15-10,6 11 0,-5 2-274,5 11 1,-1 2 397,1 11 1,5 4-114,28-41 1,0 2 0,1 4 0,1 2 39,1 2 1,0 2-1,4 3 1,1 2-299,1 6 0,1 2 0,2 6 0,1 3 189,2 2 1,2 1 0,4 0 0,3 0 43,3-6 0,3-2 0,1-3 0,2-2-22,1-3 0,3-1 0,3-1 0,3-3 88,3-7 1,4-2 0,27 44-110,7-27 1,12-13 225,7-13 1,13-6 139,6-7 0,7-6-163,6-13 1,-2-5-152,8-8 1,-51-4 0,0-2-11,4-3 0,-1-2 0,-3-1 0,-2-4 99,-4-2 0,-1-2 1,45-27-210,-5-5 1,-45 21 0,0-2-63,-3-2 0,-2-1 0,0-4 0,-1-2-56,-3 1 0,-3-2 1,1-4-1,-1-2-5,-1-2 0,-2-1 0,0 2 0,-1-1-118,2-6 0,0-2 0,-4-1 0,-2 0-5,1-4 1,-3-1 0,-5-5 0,-1-2 103,2-2 1,-2 0 0,-8 3-1,-2 0 175,-1 3 1,-2 1 0,-2 4 0,-3 2-102,-2 5 1,-3 2 0,-14-49 1012,-13 13 0,-7 13-518,-6 12 0,-5 16 99,-8 10 1,-8 9-732,-5 11 0,-6 10-712,-7 9 0,2 11 3,-8 15 1,8 6 368,-1 13 1,12 0-2112,6 13 2680,5-4 0,4 15 0,5-5 0,6 7 0,4 4 0</inkml:trace>
  <inkml:trace contextRef="#ctx0" brushRef="#br0" timeOffset="2">27217 6608 8529,'0'-65'110,"0"-1"0,0-1 0,0-2 1,0 3 291,0-1 0,-2-4 1,-3 5-1,-1-3 311,2-4 1,-5 5-135,2-3 0,-5 11-107,5 2 1,-6 4 0,7 15 0,-1 11 976,-1 11-1258,6 9 0,-7 10 88,9 4 1,0 22-488,0 17 0,0 22 198,0 17 0,0 23-387,0-41 0,0 3 0,0 11 1,0 3 326,0 9 0,0 3 1,3 8-1,0 2-332,-1-31 1,0 1 0,1 2 0,1 6 0,1 2 0,-1 0 308,-2 2 0,-1 1 0,2 1 0,3 5 0,2 0 0,0 1-282,-2 2 1,0-1 0,1 1 0,1 1 0,1 0 0,0 0 317,0 1 0,-1 0 1,1 0-1,-2-3 1,1 1-1,0-3 42,3-6 0,0-2 1,-1-2-1,-1-7 1,-2-1-1,1-4-272,5 20 1,0-3-1,-5-6 1,-1-1 245,-1-7 0,1-2 0,-1-2 1,1 0 167,2-6 0,1-2 0,-3 0 1,-1-1-263,0-4 1,1 0 0,4 49 461,1-4 0,6-8-651,-6-12 0,8-3 99,6-22 0,-5 2 521,5-15 0,2-11-760,-2-14 0,6-12 464,-6-14 0,8-5 0,-4-8 0</inkml:trace>
  <inkml:trace contextRef="#ctx0" brushRef="#br0" timeOffset="3">27197 8791 8219,'-36'0'0,"4"0"-112,6 0 1,-4 0 154,-2 0 1,2 0-1,-3 2 1,1 4 879,2 7 0,-6-2-593,3 2 1,5 0-1,3 6 1,3 0 251,3 1 0,8-7 54,5 0-344,3-1 0,14 6 17,9-6 1,10-3 92,15-9 0,6 0-215,14 0 0,12-2 46,13-5 1,18 1-534,-48-3 0,2-1 0,2 2 0,1-1 328,8-7 0,2-1 1,11 1-1,2-2-426,7-3 0,3-3 1,-21 5-1,2-1 0,2-1 386,6-4 1,1 0-1,1-3 1,2-1 0,2-2-1,0-1-373,5-1 1,1-1 0,0-2 0,1-2-1,1-2 1,-1 0 435,1 2 1,0-1-1,0 0 1,-1-2-1,0-2 1,0 0-37,2 2 0,-1 0 0,-1 1 0,-6 2 0,-2-1 0,-1 2-158,0 2 1,-1 1 0,0 0 0,-4 3 0,-1 0 0,0 1 171,-3 0 1,-1-1-1,0 2 1,-2 1-1,-1 1 1,0 0 17,-2-1 1,-1 0-1,-1 1 1,26-12 0,-2 2 45,-4 5 1,-1 0 0,-12 0-1,-4 2 230,-8 7 1,-2 1 0,-7-1-1,-2 1-49,-6 2 1,-1 1 0,37-11 1021,-11 4 1,-16 13-1198,-16 7 1,-13 4 1362,-6 2-3261,-13 0 2272,-5 0 0,-10 8-2516,-4 5 0,-12 6 739,-7 7 1304,-10-4 0,-3 14 0,-12-6 0</inkml:trace>
  <inkml:trace contextRef="#ctx0" brushRef="#br0" timeOffset="4">27391 7632 8219,'-20'0'0,"1"0"-232,0 0 1,-1 0 345,1 0 1,0 0 0,-1 0 0,1 0 297,0 0 0,-1 0 0,1-3 0,0-1 217,-1-2 1,10-3 27,3 3-292,5 4-117,2-16 1,15 8 12,4-10 0,16-1 3,3-5 0,10-4 204,10-9 0,8-8-73,5-4 1,15-14-439,-38 30 0,1-1 0,4-5 0,1-1 251,6-3 1,3 0 0,4-7 0,3-2-419,6-3 1,3-2 0,3-2-1,1-2 253,-23 18 1,1 0-1,-2 0 1,25-19 0,-2 1-95,-1 1 0,-1 2 1,-10 5-1,-3 2 124,-8 5 1,-2 0 0,-3 3 0,-2 2-285,-6 3 1,-2 2 0,31-24-65,-17 4 0,-2 20 158,-11-1 0,-9 13 152,-10 0 934,-13 13-924,-4 5 0,-11 8 368,-5 0 1,3 11-1361,-9 8 0,-2 5-2785,-11 14 3732,5 5 0,-16 15 0,7 0 0</inkml:trace>
  <inkml:trace contextRef="#ctx0" brushRef="#br0" timeOffset="5">26328 7883 8219,'-7'-30'0,"-2"2"-121,-1 0 0,3 6 301,-6-3 1,9 3-1,-4 3 1,1 0 704,1-1 0,-1 1 15,7 0-5,0 8-641,0 2 1,7 31 0,1 6 59,3 4 1,-5 9-614,7 4 0,-2 6 281,2-6 1,4 7-903,-4-7 1,-2-2 292,2-11 0,-3 5 1,3-5 0,2-4-364,-8-3 1,-1-3 989,-6-3 0,9 1 0,-16-10 0,5-1 0</inkml:trace>
  <inkml:trace contextRef="#ctx0" brushRef="#br0" timeOffset="6">26154 7786 8219,'-20'-47'0,"9"4"205,5-9 1,6 7 73,6-6 1,7-1 431,13-6 0,4 9-232,9 4 1,6 4 78,0 3 1,4 10-171,-10 8 1,2 10-349,-15 10 1,-7 17-113,-6 8 0,-9 10-316,3 3 1,-7 3-350,-7 4 0,-1-4 420,-5 4 1,-4-4-118,4-2 0,-5-9 71,-1-5 0,6-5 150,0-7-133,9 4 412,-4-15 0,10 7-90,4-9 0,11-3 472,9-3 0,8 2 244,-1-9 0,1 9-297,-2-3 0,3-2 70,-10 3 1,-1 2-126,-11 10 0,-5 5-120,-8 8 1,-2 1 49,-4-1 0,-7 7-658,-13-1 1,3 3-137,-10-2 1,3-4-447,-2 3 0,4-10-361,9-2 0,-1-2 1331,1 2 0,0 4 0,0-6 0</inkml:trace>
  <inkml:trace contextRef="#ctx0" brushRef="#br0" timeOffset="7">26888 7805 8219,'-19'-19'0,"2"0"0,4 0 0,-2 6 926,8 0 0,-8 8-205,2-1 0,3 4-96,-3 2 0,8 11-654,-1 8 1,4 2 91,2 12 1,2-3-136,4 2 1,5 2 143,8-8 0,7 0-804,0-7 1,8-2 392,-1-4 0,-3-4-166,2-9 0,-9-2 354,3-5 1,-4-4 411,-3-8 1,-8-9 361,-5-4 0,-4-5-345,-2-1 1,-4-1 98,-9 1 0,2-1 0,-8 0 0,0 7-1788,6 0 1411,-4 8 0,-11 5 0,-2 10 0</inkml:trace>
  <inkml:trace contextRef="#ctx0" brushRef="#br0" timeOffset="8">12603 7670 11338,'-11'-28'0,"3"-2"-93,-1 0 0,7-6 1,-7 4-1,3-3 387,-1 3 0,-8-5-138,3 5 1,-3 2-1,-3 0 1,1 2 152,-4 5 1,-3 3-206,5 7 1,-9-2 1,-4 9 0,-5 2-118,-2 10 0,-8 16-135,-4 16 0,-5 20 176,-2 19 1,8 11-219,27-37 1,1 2 0,-2 1 0,1 3 285,0 7 0,1 1 0,0 3 0,3 1 34,5 8 1,2 1 0,-1 0 0,3 1-43,5 1 0,3 1 0,-1-4 0,2 0 31,3 1 1,2-1-1,4-1 1,4-2-91,2-5 1,4-3-1,4-7 1,3-4-359,33 35 1,9-25 189,10-14 0,9-12 107,4-13 1,0-11 175,7-22 1,-2-14-288,-41 3 1,1-3 0,0-5 0,0-4 278,3-4 0,0-3 0,-1-3 0,-1-3-238,0-2 0,-2-1 0,-1 0 0,-3-2 128,-4 0 0,-2-1 0,-1-1 0,-4-3 26,-5 2 1,-4-1-1,-2 1 1,-4-1 83,2-44 0,-3-1-65,-16 0 1,-12-6-155,-14 0 0,-13 7 192,-20 6 0,-12 6-171,20 38 0,-2 2 0,0 2 0,-3 2-4,-7-3 1,-4 2 0,1 5 0,-2 4 60,-6 1 1,-1 4 0,3 5 0,1 3 201,-1 4 0,1 4 0,5 4 0,0 4-79,0 1 1,2 4 0,-51 17-242,12 19 0,14 3-100,5 11 1,30-1 80,8 7 1,22 0-2728,10 0 2868,14 9 0,-1-5 0,13 9 0,5 0 0</inkml:trace>
  <inkml:trace contextRef="#ctx0" brushRef="#br0" timeOffset="9">28608 5217 11918,'-6'-20'357,"0"1"1,1 0 421,3-1 0,2 12 0,0 10-318,0 15 0,0 13 1,0 15-1,2 7-49,5 3 0,-5 3-97,4 0 0,3 7-727,-3-1 0,3 9 325,-3-2 0,3-7-866,4-6 0,4-8 82,-4-12 0,4-1-1087,2-5 1846,-8-13 0,6-1 0,-6-8 0</inkml:trace>
  <inkml:trace contextRef="#ctx0" brushRef="#br0" timeOffset="10">28608 5429 11918,'-19'-75'310,"0"4"0,8-2 56,5 9 1,6-1 592,6 7 1,13 3 1,14 3 1,5 5-284,7 8 0,-2 5-277,9 8 1,-9 2-397,2 18 0,-11 8-170,-1 11 0,-12 13-253,-2 6 1,-8 11 105,-11 2 1,-2 9 226,-4-3 0,-5-4-31,-9-2 1,1-4-2,0-2 0,6-7 123,0 0 1,2-15 289,-2 3 773,-4-14-813,15 3 1,2-11-111,13-5 0,13-4-165,6-8 0,11 0-105,2 0 1,7 1 192,-7 5 0,0 5-208,-7 8 0,-8 0 180,-4 0 1,-13 15-96,-6 4 1,-14 16 50,-6 3 1,-13 1-81,-6 6 1,-11 2-414,-2-2 1,-2 0 220,2-6 0,4-3-97,-4-3 0,13-8-1343,6-12 1793,4 4 1,3-14 0,0 5 0</inkml:trace>
  <inkml:trace contextRef="#ctx0" brushRef="#br0" timeOffset="11">29575 5197 11918,'-43'0'8,"4"0"1,3-6-256,10-1 1,5 3 1816,-5 10 1,4 5-335,3 9 0,8-1-527,5 0 1,4 3-284,2 3 0,2-1-1144,4 8 1,5-6 386,8 6 0,1-2-913,-1 2 0,7 3 442,0-9 0,6-1 707,-6-5 0,8-1 1,-4 0-1</inkml:trace>
  <inkml:trace contextRef="#ctx0" brushRef="#br0" timeOffset="12">28608 4714 11918,'-6'-36'129,"0"1"0,1 1 1,5-5-1,7-6 404,6-4 0,12-3-164,8-6 1,10 0-1,4 3 1,0 1 568,0 2 0,5 5-325,-7 2 0,-6 9-449,-7 16 1,-2 10 0,2 3 0,-8 9-327,-9 11 1,2 2 121,-4 17 0,-2 1 46,2 5 1,-1 1-340,8 0 1,-1-1-85,0 1 1,7-7-1162,0 0 0,10-10 1369,3-3 0,0 0 0,8-8 0</inkml:trace>
  <inkml:trace contextRef="#ctx0" brushRef="#br0" timeOffset="13">26521 14510 11918,'-28'-20'-220,"-6"1"1,-5 0 0,0 2 0,9 2 1029,7 2 0,3 10 1,1 3-1,2 11 1134,4 6 0,4 11-1608,9 5 0,9 9 0,4 6 1,6-1-289,7 0 0,-3-2-724,10-6 1,1-3 417,11-3 1,4-1-897,9-13 0,-2-4 754,-4-15 1,4-11 216,-5-8 0,-6-9-95,-6-11 0,-9-1 583,-11-5 0,-8 2 256,-4-9 0,-7 3 34,-7-3 1,-6 5 290,-12 8 1,3 3-260,-4 4 0,-2 6-211,3 13 1,5 4-142,7 9 1,9 3-453,-2 3 0,8 16-210,11 16 1,8 3 85,18 10 1,8 7-97,5 7 1,-3 10-60,3 2 1,-3 3 356,2 10 1,-5 0 268,-14 7 1,-6-7 137,-14 0 0,-12-11-394,-12-1 1,-14-3 312,-6-11 1,-11-17-182,-2-14 0,6-12-474,7-8 0,2-13-898,-3-13 0,8-13 582,12-6 1,4-9 743,9-10 0,-8-1 0,-3-14 0</inkml:trace>
  <inkml:trace contextRef="#ctx0" brushRef="#br0" timeOffset="14">27623 14703 11918,'-20'6'1679,"1"1"37,0-1 375,8-6 137,2 0 0,24-2-2046,5-4 0,14-7 22,5-13 1,-1 5-654,7-5 1,-4 4 452,-2 3 1,0 2-1745,-1 4 1,-1 4 506,-5 9 0,-13 11-146,-12 8 0,-5 11 1413,-2 16 0,-2 9-65,-5 10 0,-3 6 876,-10-7 1,3-2-572,4-10 1,-2-14 1616,9-12-1260,-1-4 0,16-14 1219,4-8 1,10-13-209,3-19 1,11-9-584,1-17 0,1 0-1507,6 0 1,-4 7 353,-2-1 1,-9 12-956,-5 1 0,3 11 1024,-2 15 0,-9-4 0,-8 6 0</inkml:trace>
  <inkml:trace contextRef="#ctx0" brushRef="#br0" timeOffset="15">29092 13930 12291,'-9'-19'0,"-4"-1"238,-4 1 0,4 0 979,0-1 1,3 8 1699,-3-1-2419,4 8 0,9-1 228,0 12 0,9 12 190,4 7-606,4 10 1,2-3 0,0 11 117,1 2 0,1 9-638,5-3 173,-5 5 1,7 8 0,-8 1-146,-1-3 1,3-8-191,3-3 1,-3-6-901,4 7 0,-7-11-206,-6-3 0,2-8-328,-9-10-1168,9-1 3012,-13-8 0,-2-3 1,-10-8-1</inkml:trace>
  <inkml:trace contextRef="#ctx0" brushRef="#br0" timeOffset="16">28995 13679 11918,'-26'-52'340,"1"1"0,7 6 447,12-7 1,12 9 623,7-2 1,13 4 1490,6 3 1,11 8-2074,2 4 1,0 13-494,-6 7 0,-7 8-1323,1 11 0,-16 15 814,2 17 0,-13 15-278,1-2 0,-5 10-18,-2-3 0,-9-1-459,-3-6 1,-3-8 455,2-5 1,-2-5 211,8-1 1,1-15 1017,6-5-527,0-13 1,8 1-3,5-14 0,19-10 42,7-8 0,10-1 270,-3 6 1,5 1 3,-6 0-1,-2 8 196,-11 5 1,-6 12-421,-13 7 0,-4 13 510,-9 6 1,-18 7-404,-7 6 0,-12 2 234,-8 4 0,-2 3-408,-5-9 1,5 0-183,8-6 1,3-9-1375,4-4 0,4-13-1869,8-7 759,10-4 1,10-4 2455,13-4 1,21-14 0,7-10 0</inkml:trace>
  <inkml:trace contextRef="#ctx0" brushRef="#br0" timeOffset="17">29981 13756 11918,'-19'-11'-130,"-1"5"1,1 4 1246,0 2 0,-1 8 1068,1 5 1,2 5-1012,4 1 1,4 9-615,9 4 0,5 4-485,7 3 1,4-2-33,16-5 0,0-4-936,7-9 0,-1-8 790,1-5 0,2-6-265,4-6 1,-11-11 336,5-9 1,-16-9 144,-3 3 1,-3-4 19,-11-3 1,1 3 410,-7 3 0,-11-1 288,-8 8 0,-3 1-293,-10 5 0,2 3-1041,-2 4 1,-3 5 406,10 8 1,-1 0-5070,7 0 5043,8 0 0,-6 8 0,6 3 0</inkml:trace>
  <inkml:trace contextRef="#ctx0" brushRef="#br0" timeOffset="18">30426 13447 11918,'-18'-9'1517,"5"-3"0,5 1 37,8-2 1,0 0 804,0-6 1,8-1-811,5 1 1,11 0-733,2-1 1,8 1-643,-2 0 1,5 0-367,2-1 1,-7 7-807,0 0 1,-2 1 989,2-8 0,3 7-1892,-10 0 1,1 7 663,-7-7 1,1 9-3229,-1-3 4419,-8 5 0,-11 2 1,-11 0-1</inkml:trace>
  <inkml:trace contextRef="#ctx0" brushRef="#br0" timeOffset="19">30600 13099 11918,'-7'-13'1457,"1"1"2058,-1 7-1241,7-3 1,2 10-1334,5 4 1,6 5 486,12 8 1,-3 9-622,4 4 0,2-2-1013,-3 3 0,3-1 227,-2 6 1,-4-1-744,3-5 0,-5 3-532,-7-10-1,2 3-3451,-9-2 4787,9-5 0,-13 7 0,7-8 0</inkml:trace>
  <inkml:trace contextRef="#ctx0" brushRef="#br0" timeOffset="20">31373 12462 11982,'-20'-32'0,"1"1"1258,0 4 1,6 7 555,0 7 0,9 20-791,-3 6 0,7 12 1,7 16-1,6 4 87,4 7 0,9 10-1005,-1 2 0,10 3-969,-3-3 718,-4 5 1,8 8-1,-3-1-437,3-6 1,3 3-2015,-1-8 1,-8-3 1145,-4-10 0,-6-14 1376,-8-12 1,-3-5-1,-9-1 1</inkml:trace>
  <inkml:trace contextRef="#ctx0" brushRef="#br0" timeOffset="21">31237 12288 11918,'-17'-86'428,"4"9"1,7 8 1968,12 11 0,14 2-741,12 5 0,11 6-388,2 12 1,6 8-611,-5 12 1,-1 6-204,-7 14 1,-8 8-1170,-4 17 1,-13 9 724,-6 17 0,-5 2-786,-2 4 1,-2 3 610,-5 4 0,-4-5-1032,-8-8 0,2-8 381,4-5 0,-2-13-206,8-6 853,1-5 0,8-15 32,5-12 1,6-9 583,12-24 1,5 5-347,9-11 0,2 13 890,4 6 0,-6 7-634,-1 6 0,-1 4 416,-11 9 0,-3 11-64,-10 8 0,-4 11 703,-9 15 0,-11 5-501,-8 8 1,-3 6-524,-10 1 0,0-3-958,-7-11 1,9-6 535,4-12 1,5-6-3601,1-7 2356,10-9-889,1-3 2213,9-25 1,9-5 0,1-16 0</inkml:trace>
  <inkml:trace contextRef="#ctx0" brushRef="#br0" timeOffset="22">32262 12520 11918,'-7'-20'160,"-1"1"1,-1 0 1438,1-1 0,-5 8 1093,6-1-940,-8 8 0,7 1 18,-5 17 0,4 2-700,9 17 0,0 0-555,0 7 0,2 0-54,5-1 1,4 1-1417,8 0 1,2-1 639,5 1 1,-4-9-1988,3-4 1,3-5 120,-2-2 1,6-1 2079,-6-6 1,0-12-1,-7-10 1</inkml:trace>
  <inkml:trace contextRef="#ctx0" brushRef="#br0" timeOffset="23">32397 11921 11918,'0'-20'199,"-6"1"1,-1 0 0,3-1 0,2 1 0,2 0 1524,0-1 0,0 1 0,0 0-196,0 0 1,0 6-786,0 0 1,8 8 0,5-1 0,5 6-541,1 6 0,0 5-553,1 9 0,-1 7 313,0 6 1,3 3-477,3 3 0,-5 2 375,-1 4 1,0-5-986,-6 6 1,-2-6 456,2-1 0,-9-7-298,3 0 0,-5-8 496,-2 2 493,0-13 0,-2-5 64,-5-8 0,3-4 15,-9-9 0,9-2 329,-3-17 0,-1-7-246,1-6 0,1-6 401,6 5 1,0 1-233,0 7 1,0-7 48,0 0 1,0-1-155,0 8 1,0 1 75,0 5 0,0-2 1302,0 8-808,8 0 238,-5 7 139,5 8-543,-8 3-389,0 8 0,0 8 33,0 5 1,0 6-46,0 7 0,0-2 7,0 8 0,0-6-168,0 6 1,2 0-73,5 7 1,4-7-660,8 0 0,0-2 107,1 2 0,1-4-486,5-8 0,-3-7 376,10-1 1,-3-7-193,2 1 0,2-6-156,-8-6 0,6-5-297,-6-8 1,6-7-325,-6 0 1,-2 0 1021,-11 7 0,2 0 748,-9-1 0,0 1 1,-6 0-1</inkml:trace>
  <inkml:trace contextRef="#ctx0" brushRef="#br0" timeOffset="24">33228 11670 11714,'0'-13'1777,"0"0"-1203,0 9 1,0-7 339,0 4-470,0 5-284,0-6 219,0 8-1417,0 0 1004,0 8 26,0-6-25,0 7-264,0-9 7721,0 0-7517,0 9 1,3-5-1,1 9-759,2 2 1,9-7 0,-2-1-1235,4-5 2046,11-2 0,-6 8 0,6 3 1</inkml:trace>
  <inkml:trace contextRef="#ctx0" brushRef="#br0" timeOffset="25">33306 11747 11918,'-13'-7'-2165,"0"1"1442,9 0 1775,-13 6-209,14-9-356,-5-2 0,1-2 99,1 0 0,-1 7 58,7-7 1,0 7 460,0-7-408,0 9 0,0-7 664,0 4-828,0 5 0,3-6 40,3 8 1,-2 0-272,9 0 1,-6 8-328,6 5 0,-1 4 116,8 3 0,-1 5-683,0 1 0,1 2 234,-1-2 0,-6-5-196,0 5 1,2-2-324,11 1 1,-5-10-785,5 5 0,4-14 1666,2 1 1,5-14 0,1-4 0</inkml:trace>
  <inkml:trace contextRef="#ctx0" brushRef="#br0" timeOffset="26">17668 6975 17442,'-20'0'-1116,"1"0"1,0 0 0,-1 0 358,1 0 1,6 0 785,0 0-177,0-9 38,-6-2 1,6-2 0,2 1 100,3-3 66,1-3 1,5-7 0,-2-1-672,-3 2 472,1 3 1,8-5-1,2 0-132,3 3 1,14-5 305,-1 2 0,12-2-81,0 2 0,15-4 59,11-8 1,9-1 151,10 0 1,3-6-217,3 0 0,-33 21 1,1 1 131,3 0 1,2 1-1,2 4 1,0 2-3,-6-4 0,-1 1 1,4 5-1,0 2-66,48-14 0,-2 14-93,-11 5 1,2 5-7,-8 2 0,6 0-152,-6 0 98,8 9 1,-12-5 0,6 7-59,0-3 0,-7 1 23,5-3 1,-7-4 19,-6 5 1,-4-5 5,-9-2 0,-11-7-156,-9 1 308,1-9 0,-26 6 0,0-3 0,-9 3 0</inkml:trace>
  <inkml:trace contextRef="#ctx0" brushRef="#br0" timeOffset="27">19755 7400 10347,'0'-20'-309,"0"1"985,0 0 1,0 6 0,0 0-61,0-2 1,7-2-182,-1-2 1,9-1 159,-2 1-511,4 0 0,3-7 0,1-2 0,5-4 0,8-9 193,9-8 0,9-9-156,12-7 1,7-12-236,-30 33 1,2-2-1,4-6 1,2-1 113,6-5 1,0 0-1,1 0 1,0 0 61,-1-4 0,-1 1 0,-2 6 0,-1 1-97,-5 2 0,-2 1 0,-1 5 0,-2 2-2,-4 1 0,-3 2 0,18-19-34,-14 15 1,-18 8 85,-1 18 153,-13-5-40,3 22-3,-9-6-332,0 8 1,-6 2 720,-1 4 0,-8-2-1222,2 9 0,-4-6 328,-2 6 1,-1-3-1005,1 3 823,0-4 0,-1-3 161,1 1 1,6-1 352,0-6 1,7-6-188,-7-1 0,6-8 405,-5 2 0,7-4-240,-1-2 0,2 0 1359,-3-1-796,5 1-45,-7 0 1,12 1 247,3 6-324,5 3 1,10 24-290,5 4 0,-5 7 152,5 0 0,-4 4-445,-3 9 1,0-1 144,1 1 0,-1-1-576,0 1 1,-6-2 274,0-5 1,-6-4-433,5-9 1,-1-6 773,2 0 1,13-9 0,-5 5 0</inkml:trace>
  <inkml:trace contextRef="#ctx0" brushRef="#br0" timeOffset="28">21882 6105 16534,'0'-19'47,"0"0"-51,0-1 1,0 1-1,0 0 1,0-3 25,0-4 0,0-4 7,0-8 1,0-9 0,0-5 0,0-6-40,0-6 1,0 4 40,0-5 1,-3 5 45,-3 2 0,4 7-36,-5-1 0,5 11 44,2 3 1,0 1 39,0 11 1,0 1 70,0 5 16,0 1-24,0 0-237,0-1 137,0 10-244,0 1-551,0 9-49,0 0 746,9 0 0,-1 2-157,5 5 0,-2-3 105,-5 9 64,-3 0 0,12 6 39,-9 0 0,3 7-151,-3 0 0,-4 2-140,5-3 0,1-1 43,-1 8 1,1-6-174,-1 6 0,-3-8 152,9 2 1,-9-5-120,3-2 0,1-6 174,-1 0 0,1-9 600,-1 3-22,-5-5 0,13-13-146,-9-8 1,1-3-67,-7-10 1,0 7-81,0-8 0,0 1 5,0-7 1,0 1 20,0-1 0,0 1 147,0-1 0,0 7-218,0 0 0,-7 8 182,1-2 1,-3 5-168,3 1 0,4 7 166,-5 1-216,5 7 191,2-12-439,0 15 162,0-7 1,0 12-55,0 3 1,7-2 200,-1 9 0,7-6 62,-7 5 1,7 1 51,-6 7 0,1-1-146,-1 0 0,-3 1-51,9-1 0,-9 7 43,3-1 0,1 1-168,-1-6 1,6 5 166,-7 1 1,7 0-247,-7-7 1,9-6 109,-2 0 0,-2-2 220,2 2 86,0-5 0,6-8 21,0 0-97,1-8 1,-3-3 180,-4-9-1268,-5 1 523,1 0-2605,-7 0 3033,7 8 1,-9-6 0,0 6 0</inkml:trace>
  <inkml:trace contextRef="#ctx0" brushRef="#br0" timeOffset="29">22771 5236 8133,'-20'0'-1949,"8"6"1949,-1 1 0,6-1 0,-6-6 0,9 0 0,-11 2-73,9 5 0,-3-5 203,2 4 187,5-4-282,-15-2 0,13 0 239,-9 0-143,9 0 289,-13 0-142,14 0 7,-5-8 16,8-3 1,0-8 193,0 0-163,0-1 1,0 1 169,0 0-2,0-1-74,0 1-641,8 0 126,3 8 0,2 2 103,0 9 0,-7 9-367,7 4 1,-6 6 159,6 7 1,-7-5-255,7 5 0,-7 2 163,7-2 1,-9 2 33,3-3 1,-5-10-66,-2 5 314,9-5-71,-7-4 302,6-3 0,-8-19 104,0-8 1,0-9-166,0-11 0,0 1 211,0-1 0,0 1-126,0-1 0,0 7 231,0 0 1,0 8 185,0-2-556,0 5 1,3 10-49,3 5 1,0 6-172,14 6 0,-5 7 12,11 13 1,-3 2 79,3 4 1,-5 2-199,5-8 1,2 6 76,-2-6 1,0-7-122,-7-6 0,3-9 136,3 3 0,-1-9 118,8-11 0,0-9 0,7-16 0</inkml:trace>
  <inkml:trace contextRef="#ctx0" brushRef="#br0" timeOffset="30">23157 7265 8167,'-17'-3'0,"2"-1"317,2-2 69,9-1-272,-5 7 1,12 0-1,3-2 1,7-2 21,4-3 0,4-8 0,3 2 0,4-6 21,2-7 0,2 3-31,7-10 0,0-1 74,-1-11 1,3 4-66,4-4 1,-2-4-108,9-3 0,-1-4 94,7-1 0,-6-1-145,-1 0 1,-10 8 83,-2 5 0,-5 13-293,-14 6 272,-5 13 1,-15 7 9,0 12 0,-15 7-223,-5 13 1,-12-2 123,0 8 1,-5-2-87,-1 2 1,1 2 88,5-8 0,-3-7 37,10-6 0,-1-8-66,7 1 193,-1-4 1,10-6-120,3-9 0,16-2-46,10-17 1,9-3 36,11-10 0,8 7 14,4-1 1,-1 0 119,1 7 1,-1 4-117,1 3 1,-3 10 295,-10 2 0,-8 11-93,-4 2 1,-13 4 271,-7 15 0,-3-2-136,-3 16 0,-9-1-148,-4 6 1,-4-1-531,-2-5 1,-1-4 120,1-9-625,0 1 645,8-1 0,2-10-2538,9-9 2728,9-9 0,10-19 0,11-2 0</inkml:trace>
  <inkml:trace contextRef="#ctx0" brushRef="#br0" timeOffset="31">24684 6337 6982,'0'13'816,"0"0"-87,0 0 420,0-3-350,0 8-652,0-16 0,3 6 307,3-8-302,-4-8 1,7-3 80,-9-8 1,0-3-178,0-3 0,2 1 64,4-8 1,-3 0-127,3-7 1,-4 0 26,-2 1 0,0-10-93,0-3 0,7-14-68,-1-5 0,0-8 82,-6-5 0,3-5-254,3-9 1,-2 7 328,9 0 0,-8 10 36,1 3 1,-4 17-62,-2 15 0,0 13 408,0 6-76,0 4-56,0 12 1,0 3-231,0 14 1,0 3 71,0 10 0,0 10-30,0 8 1,0 3-156,0 11 1,7-1-310,-1 7 1,3-6 161,-3-1 0,5-8-231,8 2 0,-2-4 157,-4-2 0,4-9-1,-4-5 257,4-3 0,3-11-120,-1-5 0,-6-15 379,0-10 1,-9-2-162,3-11 0,-5-7 112,-2-6 1,0-2-37,0 1 1,0 4 9,0-10 1,0 3 45,0-3 1,-2-2-91,-5 9 0,5 0 248,-4 7 1,-3 8-92,3 4 1,-3 4 383,2 3-55,5 8-781,-6 3 0,10 10 159,4 4 0,3 11-36,4 9 0,8 9-7,-8-3 0,15 4-1,-9 3 1,5 0-376,-5-1 0,1-6 152,-1 1 0,0-10-245,1 3 0,-7-11 170,-1-2 0,1-9-250,7 3 1,-3-7 187,-4-7 1,4-12 439,-4-13 0,4-5 0,2-1 0</inkml:trace>
  <inkml:trace contextRef="#ctx0" brushRef="#br0" timeOffset="32">25496 5197 8067,'0'-19'0,"0"0"106,0-1 0,-6 1 514,-1 0-181,1-1 1,6 1 892,0 0-486,0 8-334,0 2-264,0 9 0,2 2-217,5 5 1,-5-1 95,4 14 0,5-10-530,2 16 1,-2-9-284,1 9 0,1-11 185,7-2 0,-1-7 139,0 7 0,1-8 52,-1 1 0,0-6 198,1-6 1,-1 1-77,0-8 0,-8 1 603,-5-8 0,3 1-248,-3 0 1,1-7 1184,-7 0-565,0 0 0,-2 9 102,-5 4-865,5-4 74,-6 15 1,8 2-42,0 13 0,0 13 72,0 6 0,6 4-283,0 3 1,10 8-27,-4 5 1,3 6-17,-2 6 0,2-4 200,-8 5 1,-1-5-22,-6-2 1,-2 4-20,-4-4 1,-1-4 37,-12-16 0,4-8-456,-11-4 1,-2-7-91,2-6-1194,1-4 1738,5-9 0,1-9 0,0-2 0</inkml:trace>
  <inkml:trace contextRef="#ctx0" brushRef="#br0" timeOffset="33">9993 13505 8111,'0'-19'0,"0"-3"43,0-4 1,0 5 0,0-5-1,0 5 576,0 1 0,0 1 0,-2 2 0,-2 2 413,-2 2-847,-10 9 108,6-5-174,-10 18 1,10 1 0,1 10 103,1-1-146,5 9 0,-12-4 0,7 6 97,-3-2 0,7 6-25,-3-2 0,-1 5-175,1 1 0,-6 7 3,7 0 0,-9 7 67,2-7 1,2 9 24,-2-3 1,7 5-178,-7 2 1,2-6-2,-2-1 1,5-8 101,8 2 1,0-6 185,0-7 1,2-13-164,4-12 1,16-5 154,17-2 1,16-9-164,16-4 0,13-12-77,6-8 0,-38 15 0,1 0-145,5-2 0,0 1 0,7 0 0,1 2 50,5 0 0,0 2 1,0-3-1,0 1-236,-3 4 1,-1 0-1,1 1 1,0 1 280,-1 4 0,1 1 0,3-2 0,0 1 44,0 3 1,-1 2 0,-2-2-1,-2 1-119,-5 3 0,0 0 142,-2 0 0,0 0 1,-2-3-1,0 0 1,-2-1-1,0 1-97,48-1 0,-13-5 145,-6 3 0,-5-3 22,-2 3 1,-8 2 181,-4-9 1,-14 8 248,-6-1 1,-6 4-216,-7 2 1,2-7 1173,-8 1-1188,0-1 1,-7 7 0,1-2 683,-1-4 0,-6 4-153,0-5-39,-9-3-569,13-1 1,-15-15 0,5-2-143,-5-2 1,-4-4-286,-5-11 1,3 0 163,-9-13-242,9 4 1,-5-13 0,7 7-278,-4-4 1,4 10-912,-5-4 1550,5 22 0,2-1 0,0 18 0</inkml:trace>
  <inkml:trace contextRef="#ctx0" brushRef="#br0" timeOffset="34">18363 13544 8433,'0'-22'16,"0"-1"1,0-3 0,0 2 0,0 3 441,0 1-262,-8 1 1,6 0 0,-5-1-1,5 1 1,2 0 417,0-1 1,0-1 16,0-5-386,0 5 1,0-1 0,0 9 488,0-2-293,0 7-484,0-9 119,9 23 0,-7-2 0,4 22 49,-4 6 1,-2 7-223,0 6 0,-2 4 61,-4 9 0,4 9-84,-5 4 1,3-2 78,-2 1 0,3-7 64,-3 1 1,2-4 6,-3-2 1,5-2 130,-4-5 0,3-3-41,3-10 0,9-6 18,4 1 0,6-12-54,7-2 1,13-8 17,12-11 1,9 0-170,11 0 0,4-2 150,22-4 0,-2-3-331,-41 3 0,1-1 0,1-1 0,0 1 225,5 3 1,0 2 0,-5-3-1,0 1-4,2 0 0,0 2 1,-1 1-1,0 0-71,4-3 0,0 1 1,2 2-1,1 0-102,3 1 1,1 0 0,0 0 0,0 0-224,-1 0 1,1 0 0,3-1 0,2 0 227,0-2 0,2-1 0,5 3 0,1-2 109,3-3 1,0-1 0,-7 2-1,0-1-6,-2 0 0,-2 0 0,1-3 0,-2 0 73,0 3 1,-2-1 0,-2-3-1,-1-3 35,-1 0 0,-3 0 0,-7 3 0,-2 1 149,49-4 0,-19 0-30,-13-6 1,-16-1 236,3 1 0,-23 0-70,-9-1 0,-14-1 542,-12-5 1,-2-4-293,-4-8 1,-13-1 370,-14 0 1,-3-6-754,-3 0 1,1-9 85,-1 3 0,2 4-372,5 2 0,4-3-117,9 3 0,2 9-1218,4 10 1451,4 13 0,1 13 0,-3 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537"/>
    </inkml:context>
    <inkml:brush xml:id="br0">
      <inkml:brushProperty name="width" value="0.05292" units="cm"/>
      <inkml:brushProperty name="height" value="0.05292" units="cm"/>
      <inkml:brushProperty name="color" value="#FF0000"/>
    </inkml:brush>
  </inkml:definitions>
  <inkml:trace contextRef="#ctx0" brushRef="#br0">7809 13312 10146,'-19'0'0,"-1"0"-310,1 0 0,6 0-368,0 0 0,0 0 344,-6 0 366,8 0 0,1 0 0,5-2 239,-1-5-214,-9 5 0,11-9 0,-7 5 59,2-7 1,3 2-52,6-2 36,0 9 28,0-13-150,0 15 157,0-15-136,8 14 0,-3-5 179,8 8 1,-7 0-47,7 0 1,-7-7 76,7 1 0,0-3-66,6 3 1,7 2 27,0-9 0,8 0-48,-1-6 0,5-1-16,7 1 0,-2-2-16,9-5 0,6 2-96,6-8 0,9 6 113,-2-6 1,2 8-160,-2-1 0,2-3 40,-8 2 1,8 0-11,-3 7 0,-3 0 23,-3-1 0,-1-1 13,1-5 1,-2 2 57,9-8 0,-2 9-59,2-3 1,2-4 26,-9-2 1,9 1 8,-2-1 1,4 9-145,3-3 1,-7-2 119,0 2 0,-1-2 2,8 3 0,-3 3-59,-4-4 1,-5 7-19,-8 6 0,7-4-122,-1 4 1,1-2 151,-7 2 0,0-4-21,0 4 0,6-4 31,1-2 1,-1-1-13,-6 1 0,2-2 12,5-5 1,-5 4 22,4-3 0,-4 1 53,-2-2 1,7 3 20,-1-10 1,9 8 82,-2-8 0,-4 8-126,-3-8 1,-4 10 86,-2-3 0,4-2-62,-4 2 0,5 1 0,-12 5 1,1-1-57,6-5 1,-5 5-17,12-5 1,-5 7-19,-2 6 0,0-5-9,0 6 0,-2-3-8,-5 2 1,3 2 149,-9 5 1,0 3-168,-6-3 0,8 2 36,5-3 0,-3 3 29,3-9 0,-1 7 2,7-7 0,7 0 25,-1-7 1,3 1-19,-3 0 0,-4 0 6,5-1 1,3-6 11,3 1 0,-2-8-91,2 8 0,-7-7 133,7 6 1,4-6 20,3 6 0,1-2 4,-14 2 1,1 5-22,-1-5 0,-3 4-2,9 3 1,-7 6-56,7 0 1,-6 7 2,5-7 1,6 2-116,1-2 0,5-4 110,-12 4 0,6-2-68,1 2 0,0-4 58,1 4 0,-1-4-3,0-2 1,7-7 18,0 0 0,6 1 10,-6 5 0,-1 1 11,-5 0 0,6-3-2,-1-4 0,14 5 8,-7-5 0,9-2-305,-9 3 1,5-3 224,1 2 1,-1 4 55,-5-3 1,-4 3-10,-9 3 1,11-7 18,9 0 1,-7 1-3,7 5 1,-7 1 5,0 0 0,13-7-28,0 0 1,-50 10 0,0 0-26,1 3 1,1 0-1,3-3 1,0 0 20,3 3 0,1 0 1,4-4-1,1 0-37,1 0 1,-1 2 0,-3 0-1,-1 2-198,1 0 0,1 0 0,-1-1 0,1 0 203,-1 2 1,0-2 0,0-2 0,-1-2 15,2 2 0,-1 0 0,-4 1 0,0 0-4,2-2 1,-1 1-1,-1 4 1,0-1 12,1-3 1,0 0 0,-1 3 0,1 0 1,3-3 1,1 0 0,-8 1 0,-1 0 54,2-1 0,0-1 0,-1 0 0,0 0-54,4 4 0,1 0 0,-2-4 0,0 0 2,4 0 1,1 2-1,-4 0 1,0 0-19,4-2 0,-1 1 0,-3 4 0,1-1-1,2-3 0,0-1 1,2 2-1,-1-2 12,6-2 0,0 0 0,-5-1 0,-1 1-2,3-1 0,0 1 1,-3 3-1,1 0-37,1 0 0,1 0 0,3 0 0,2 0 33,1-3 0,0-1 0,-2 1 0,0-1-10,-1 1 1,0 0 0,-2-1 0,1 1 4,1 0 0,0 0 0,-1-1 1,2 1 77,5 0 0,0-1 0,-6 1 0,0 0-280,3-1 1,0 1-1,-3 0 1,0-1 243,0 1 0,0 0 0,1-1 0,2 1-16,3 0 0,1-1 1,-5 1-1,0 0 6,-2-1 1,-1 1 0,-1 0 0,0-1-21,-2 1 1,1 0 0,1-1 0,0 1-124,2 0 1,-1 0-1,-5 2 1,-1 1 87,1 0 0,-1 0 1,-3 3-1,-2 0 45,-1-3 0,0 0 1,3 3-1,1 0-55,-1-3 0,0 0 0,-3 4 1,-2 1 32,47-15 1,-11 4 218,-1 3 1,-8 0-226,8-1 0,-10 1 0,3 0 0,2-1 158,-2 1 1,2 6-142,-3 0 0,-3 0 43,4-6 1,-11 0-18,-2 0 1,-1 1 115,8 5 1,-10-4-86,-3 4 1,-5-4 486,-2-2 0,-6 6-516,-1 0 1,-10 0 428,-2-6 1,-3 6-728,-10 0 1,0 9 539,-7-3-1517,-8-3 985,-3 8 1,-10-7-1108,-4 9 0,-5 11 22,-8 8 1323,-1 0 1,-16 18 0,-5-7 0</inkml:trace>
  <inkml:trace contextRef="#ctx0" brushRef="#br0" timeOffset="1">8080 13312 8020,'-39'0'0,"0"0"-508,1 0 0,1 6 406,5 1 174,4-1 1,9 1 0,2 1 619,4 3-414,4-7-104,9 5 0,9-9-32,4 0-70,4 0 0,11-9 1,4-4 159,4-4-161,12-2 0,-5-7 0,10-2 31,7-2 1,1-2-35,9-7 1,1-2-84,7-4 1,1 2-206,5-8 1,-37 22 0,3 0 201,4-3 0,1 0 0,5-7 1,0 0 48,2 4 0,-1-1 1,-3-2-1,0-1-11,-3 7 0,-1 0 1,-3-1-1,-1 1 5,2 3 0,-1 0 1,1-2-1,-1 0-84,-2 2 0,-1 0 0,-1-1 0,-2 0 112,33-15 0,-1-2 12,0 2 1,1 2 52,-1-9 0,-4 7-52,4-6 0,-1 1-19,14-1 1,-42 23 0,0 0-12,4 2 1,0 0 0,2-1-1,1-1-199,-3-2 0,-1 2 0,2 1 0,-1 2 159,0 0 0,0-1 0,0-2 0,1 0-12,1-1 1,1 0 0,1-2-1,0 2 10,-4 6 1,-1 1 0,2-5-1,-1 0-12,0 1 1,-1 0 0,-1 0 0,-1-1-6,3 1 1,-1 0 0,2-1-1,0 1 25,-2 3 0,1 0 1,3-3-1,1-1-12,-1 1 0,0 0 1,-2 2-1,-1-1 9,0-1 0,-1 0 1,2 1-1,-1-1-1,0-3 0,0 0 1,4-1-1,1 0 2,2-2 1,-2-1 0,-3 3-1,0 0 0,1-2 1,-1 0 0,0 2 0,0 0 35,-3 1 0,1 0 0,3 0 1,-1 0 3,-2 0 0,-1 0 0,4 3 0,0 0-9,-3 0 0,-1 1 0,1 2 0,-1 1-5,46-30 1,-1 9-7,1-2 0,-7-2 17,1 2 0,-3 0 23,2 6 1,6 1-57,1-1 1,0 0-7,-46 20 0,1 0 0,47-26-3,-3-1 1,-44 23-1,2-1-4,0 2 0,1-1 0,1 0 0,0-1 7,-1-1 1,-1-2 0,3 0 0,0-1 6,-2 2 1,0 0 0,1-2 0,1 0 40,1-1 1,0 0-1,0 0 1,0 0-42,0 0 1,0 0 0,1 3 0,1 1 43,1-1 0,0 0 1,-1 1-1,0-1-21,5-3 1,-1 0-1,-4 1 1,0 0-183,2 2 1,-1 1 0,-1-3 0,0 2 155,1 3 0,1 1 0,1-5 0,0 0-1,5 1 1,0 1 0,-5 0-1,0 0-5,-1-1 0,-1 1 0,1 2 0,0 1 19,-1-4 1,1 0-1,3 3 1,1 1-2,-2-3 1,1-2-1,-3 3 1,0-1-7,-1-1 0,1 1 0,1-1 0,0 2 69,1 2 1,1-1 0,3-1 0,-1-1-57,4-4 1,0 0-1,-2 3 1,0 0 3,1 0 0,1 1 0,2 2 0,1 1-6,0-4 0,0 0 1,0 1-1,0-1 2,4-3 1,-1 0 0,-9 0 0,-1 0-85,4 0 1,0 0-1,-2 0 1,1 0 87,1 0 0,0 0 0,4 0 0,0 0 8,0 0 0,-1 0 0,-5 1 1,-1 0-17,0 2 0,-1 1 0,-1-3 0,-1 2 20,3 3 0,0 1 1,0-4-1,1 0-19,2 4 0,0-1 0,-5-3 0,1 1 0,4 2 1,0 1 0,-4-4 0,1 0-20,6 4 0,0-1 1,-2-4-1,0 0 25,6 1 0,-1 1 0,-8 1 0,-1 1 4,6 0 0,0 1 0,-5-2 1,0 0-9,5 2 1,0-1 0,-2 0 0,0 1-2,-1 2 1,0 1 0,0 0 0,0 0-17,-7 0 0,0-1 1,0 2-1,-1 0-25,2 1 0,-1 2 0,-2-3 1,1 1 38,-2 4 1,0 0-1,-2-3 1,-2 0 16,46-10 1,-4-6-10,4 6 0,-50 10 0,-1 0 4,51-9 0,0-8-29,-6 8 1,0-3 22,-1 2 0,5 4 49,-4-3 1,2 3-43,-15 3 0,-1 0 373,-5-1 1,-3 1-331,-4 0 1,-5-1 4,-8 1 1,0 2-35,0 4 1,-8-4 371,-5 4 1,-7 2-350,-5-2 0,-5 7 550,-9-7 1,0 6-591,1-5 1,-8 7 710,1-1-854,-8-5 0,5 9 50,-3-4-279,-5 3-343,7 3-145,-9 0 1,0 9-431,0 4 0,-3 6-65,-3 7 1328,4 4 0,-15 9 0,6-1 0</inkml:trace>
  <inkml:trace contextRef="#ctx0" brushRef="#br0" timeOffset="2">7307 13795 8403,'-18'-37'-338,"5"5"0,7 6 0,4 5 573,2 2 0,0-1 51,0 1 54,8 8 0,-3-4-242,8 9 0,-7-1 1,7 7-1,2 0-13,2 0 1,3-6-168,-1-1 0,7-1 91,-1 1 1,10 3 56,-3-9 0,11 0 2,2-6 0,9-7-23,-3 0 1,14-1 2,6 1 0,10-2 9,3-4 0,8-5-390,-1 5 1,5-4 383,-44 16 0,-1 1 0,48-20-73,-47 20 1,-1 0 0,50-20 26,-49 20 1,-1-1 0,50-18-9,-46 19 1,0-1-1,1-2 1,2-1 18,-1 1 0,2-1 1,1-3-1,0 0 0,-5 4 0,-1-1 0,4-3 1,0 1-2,3 2 1,1 1 0,3-4-1,1 0-3,1 4 0,1-1 0,-1-3 1,-1 1-215,-4 2 1,-1 0 0,2-2 0,0-1 219,4 3 1,2 1-1,4-5 1,0 0 17,-3 1 1,1 1-1,4 1 1,-1 0-24,-6 2 1,-1-1 0,1 2 0,1-1 2,5 0 1,1-1 0,1 3-1,0 0-9,1-3 1,1 0 0,1 3 0,-1 0-257,-7 0 0,-1 1 0,5 0 1,1-1 243,-2 1 0,0 0 1,4 0-1,1 1 18,-2 2 0,0 0 0,3-2 0,-1 0 3,-5 2 1,0-1 0,3-1-1,1-2 1,2-3 1,1 1 0,1 1 0,-1-1-1,3-4 1,0 0-1,2 4 1,0-1-6,-3-2 0,1-1 0,5 1 0,1 0 3,0 0 1,0-1 0,3-2 0,1 2-10,-4 3 0,0 1 1,1-4-1,-1 0-261,-3 4 1,0-1 0,4-3 0,0-1 299,3 1 0,-1 0 0,-1 2 1,1 1-193,0 0 1,1 1 0,-5 0 0,0 1 186,1-2 1,0 1-1,3 1 1,1 1-23,3-2 1,-1-1 0,-3-1 0,-1 1-2,2 0 1,-1 1 0,-3-1 0,0 1 3,0 2 1,1 1 0,1 0-1,1-1 3,3 1 0,1 0 0,-3-1 0,-1 1 1,0 0 0,1-1 0,-1 1 0,0 0-2,4-1 1,0 1 0,-3 0 0,1-1-34,2 1 1,-1 0 0,-2-1 0,-1 1 26,3 0 1,1 0 0,1-1 0,0-1-39,-2-2 1,1 1-1,0 1 1,1 1 25,5-3 0,1 1 0,-5 0 0,-1 1-3,2-2 0,0 1 0,-1 1 0,0-1 11,0-4 1,1 0 0,-1 4 0,0-1-2,4-3 1,0 1 0,-4 3 0,0 1 16,1-1 1,-1-1 0,-1-1-1,0 0 6,-1 2 1,-1-1-1,2 0 1,0 1 5,2 3 0,-1 0 0,-5-1 0,-1 1-23,1 0 1,-1-1 0,1 1 0,-1 0 38,0-1 0,1 1 0,2 0 1,1-1-31,3 1 0,0 0 1,-5 2-1,-1 2 20,3-2 1,-1 1 0,-1 4 0,-1 1-28,3-2 1,0 0 0,1-1 0,1 0-2,5 1 0,-2 0 0,-7 0 0,-1 1-22,3 1 0,0 2 0,-3 2 0,1 1-4,-2 0 1,0 0-1,4-1 1,0 1 7,3-4 1,0 0 0,-9 1 0,0 1 13,3 2 0,-1-1 0,-5-1 0,0-1-18,5 3 1,1-1 0,-1 0-1,1-1 4,3 2 1,-1-1 0,-3-1-1,-1-1 2,-2 3 0,0-1 0,-1 0 0,-2-1 4,0 2 0,0-1 1,0-1-1,0 1-46,1 4 1,-2 0-1,-6-4 1,-1-1 99,-1 1 1,-1 1 0,-6 1 0,0-1 10,-1 0 1,1-1 0,1 4 0,0 0-54,-1-4 0,0 1 1,-4 4-1,-1 0-3,-4-1 1,-1-1 0,-3 0-1,0 0-15,-3 1 1,-1-1 0,2-2 0,0-1 354,47 1 0,-9-3-362,-10 3 0,-6 4-24,-8-5 0,-3 5 612,-9 2 0,-2 0-726,-5 0 1,-3 0 658,-10 0 0,-6 0-823,1 0 0,-10 0 497,3 0 1,-4 0-545,-3 0 1,-8 2-155,-5 5 1,-4-3-1270,-2 9 1778,-8 0 0,-20 6 0,-13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540"/>
    </inkml:context>
    <inkml:brush xml:id="br0">
      <inkml:brushProperty name="width" value="0.05292" units="cm"/>
      <inkml:brushProperty name="height" value="0.05292" units="cm"/>
      <inkml:brushProperty name="color" value="#FF0000"/>
    </inkml:brush>
  </inkml:definitions>
  <inkml:trace contextRef="#ctx0" brushRef="#br0">7403 16075 8208,'-105'-7'-10,"10"-1"1,16-3 0,15-2-1,10 2 129,9 5 1,4 4-101,2 2 1,-12 6-14,-1 1 1,-10 5 145,4-5 1,0 8 286,-7-2 0,-1-2 0,1-1 0,3-1 431,2-5 0,11-2-339,4-2 1,4 0-174,2 0 0,15 0 107,5 0-3,13 0-262,-3 0 0,22-8-57,13-5 0,8-13-173,24-6 0,4-7-46,16-6 0,8-2-136,4-5 0,-39 24 1,1 1 198,2 1 1,1 0 0,3-2 0,0 0-240,3-1 0,1 0 0,2 0 1,1 0 279,5 0 0,1 0 0,5-1 0,1 0-17,9-2 1,2 0-1,0-1 1,2-1-391,9-1 1,2-1 0,-31 11 0,1 0 0,1 0 373,0 1 1,1 1-1,1-1 1,3-1-1,1-1 1,1 0-10,4-1 0,1-1 0,0-1 1,-3 1-1,-1-2 0,2 0-7,5-1 0,2-2 0,-1 1 0,-1 0 0,0-1 0,1 1-264,3 0 0,2 0 0,0 0 1,3-1-1,2 1 0,0 0 315,5-1 1,0 1-1,0 0 1,-4 3-1,-1-1 1,0 1-215,0 1 1,1 1 0,0-1 0,2-1 0,0-1-1,0 1 211,1-1 1,1 0 0,1 0 0,-23 6 0,0 1-1,0-1 1,1 0-7,0 0 0,0 0 0,0-1 0,0 1 0,-1 2 0,-1-1 1,1 1-1,-1-1 27,2 1 0,0-1 0,1 0 0,-1 1 0,-1 1 1,1 0-1,0 1 0,-1-2-60,3 0 1,0-1 0,0 0 0,-1 1 0,1 1 0,0 0 0,-1 1 0,1-1 30,3-2 1,1 1-1,-1-1 1,-1 0-1,-3 2 1,-1 1-1,0-1 1,0 0-42,2-2 1,-1 0 0,1 1 0,0-1 0,-1 3 0,1-1 0,-1 1 0,0 0 35,1-1 1,-1 0 0,1 0 0,0 0 0,2 1 0,1-1 0,-1 1 0,1 0-56,0-1 1,0 0-1,0 0 1,0 0-1,-3 1 1,-1 0-1,0 1 1,0-2 20,1 1 0,0-1 0,-1 0 0,1 0 0,-2-1 0,-1 0 0,1 0 0,-1 0 11,1-1 1,0 1-1,0-1 1,1 1 0,1-2-1,0 1 1,1-1 0,-1 0 24,1 0 0,1 0 1,0 0-1,-1 0 0,-2-1 1,-1 1-1,1 0 0,-1 0 49,1 0 1,-1-1 0,0 1 0,0 0 0,-1 1 0,0 1 0,0 0-1,0-1-3,1 0 0,1 1 0,-1-1 0,0 1 0,-1 1 0,-1 0 0,1 0 1,-1 0 69,1-1 1,0-1-1,-1 0 1,0 1-1,23-6 1,-2 1-1,0-2-4,0 0 0,0-2 0,0 1 0,-1 3 1,1 0-1,-1 0-18,-1-1 0,-1 0 0,1 0 0,2 1 0,0 1 0,0-1-187,-2 1 1,0 0-1,-1 1 1,-4 2-1,-1 0 1,0 1 121,-5 0 0,0 0 1,0 1-1,-3 1 0,-1 0 1,0 0-68,-2 0 1,0 1 0,-1 0 0,0 1-1,-1 2 1,0-1 36,-2-1 1,-1 1 0,0 0 0,28-5 0,-2-1-63,-2-3 0,-2 0 1,-7 5-1,-2-1 232,1 0 0,-1-1 0,-6 3 0,-1 0-161,-1 0 1,-3 1-1,-8 1 1,-2-1 21,-4 3 0,-1 0 1,-8-1-1,-1 0 775,49-9 0,-16-6-707,-11 6 0,-10 3-12,-16 10 0,-4-2 721,-8 8 1,-9 1-1267,-4 6 1103,-13 0-1548,-5 0 0,-8 8 951,0 5 0,0 4-1127,0 3 0,0-1 537,0 0 0,2 3-104,5 4 1,-5-5-53,4 5 0,3-5-134,-2-1 1,-1 5 816,-6 1 0,9 8 0,1-3 0</inkml:trace>
  <inkml:trace contextRef="#ctx0" brushRef="#br0" timeOffset="1">7365 17273 8021,'-76'2'0,"5"4"0,13-2 696,13 9 1,13-6 67,6 6-622,13-1 0,-4 8 0,4-3 1,-2-2-1,0-4 514,2-3-513,9 7-78,-4-13 0,8 5 0,2-14-84,4-5 1,7-14-64,13-6 1,6-9 154,13-11 1,0-3 26,13-23 0,-4 5-295,10-10 0,-29 36 1,1-1 325,3 0 0,0-1 0,0-6 0,1-1-12,5-2 1,0 0 0,0-4 0,0-1-37,3-4 0,1-1 0,3 0 0,1 1-300,2 0 1,0-1 0,2-4 0,2 0 302,2-2 0,0 0 0,-4-2 0,-2-1-423,3 0 0,0 0 1,2-2-1,0 1 396,4-3 0,1 1 0,2 0 0,1-1-17,-20 24 1,-1-2-1,0 1 1,19-26 0,-1-1-28,-20 25 1,0-1 0,0 1 0,1 1 0,1 0 0,0 1-3,2 0 1,1 1 0,-1-2 0,1-1 0,-1-2 0,1 0 18,1-3 0,1 1 0,-1-1 0,-1 3 0,0 0 0,0 0-264,3-3 0,1 1 0,1 0 1,0 0-1,1 0 0,0 0 262,2-2 1,0 0 0,0-1 0,1-1 0,-1-1-1,1 0 1,3-4 1,1 0 0,-1 0 0,-2 3 0,0 1 0,0 0-35,2-2 1,1 0 0,-1 0 0,2-1 0,1 0 0,0-1-137,1-1 0,0-2 0,1 1 0,4-3 0,0 0 0,0 0 163,2-4 1,0 0 0,0 1 0,-3 4 0,-1 1 0,0-1-121,4-2 1,1-1 0,-1 1 0,-3 2-1,0 1 1,0-1 130,1 0 0,-1 0 0,2 0 1,0-1-1,1 1 0,1 0 2,-1-1 1,0 1 0,0 0 0,0 1 0,1 1 0,0 0 33,-1 0 1,0 0-1,0 0 1,3-2-1,1 0 1,0-1-43,-18 19 1,0 0 0,1-1 0,0 0 0,3-2 0,0-1-1,0 1 1,0 0-2,-2 2 0,0 0 0,0 1 1,0 0-1,1 0 0,-1 0 1,0 0-1,0 2-31,17-15 0,-1 2 1,0-1-1,3-2 1,-1-1-1,1 0-3,-1-1 0,0 0 0,1 0 0,-19 18 0,0 1 0,-1-1 0,1 1-57,17-17 0,-1 0 0,0 0 0,-1 0 1,0 0-1,-1 0 31,-3 4 0,-2 0 1,1 1-1,2 0 1,0 1-1,0 0-24,0 1 1,0-1 0,0 1 0,-1-1 0,0 1 0,-1-1 69,-4 2 0,-1 1 0,1 0 1,-1 1-1,1 0 0,-1 2-18,-3 5 1,-1 0-1,0 1 1,-1-2-1,0 0 1,0 1 61,-1 2 1,1 1 0,-2-1 0,-1 0 0,-1-1 0,0 1 63,24-21 0,-1 2 0,0-2 1,-1 2-35,-8 7 0,0 3 1,0 0-1,0 1-52,-3 1 1,-1 0 0,-1 3-1,-1 0 161,-3 3 1,-2 1-1,-2 4 1,-2 3-200,-7 5 1,-1 0 0,-1 2 0,0 1 412,-1 0 1,-1 1-1,38-31-525,-12 4 0,-13 14 91,-13 6 0,-6 4 857,-7 2 1,-4 7-871,-9 0 0,-6 15 1007,0-2 1,-8 3-421,1-3 1211,-4 0-1216,-2 0 516,0-1-928,0 1 42,0 8 1,0 0-78,0 5 125,0 4-1179,0-7 0,0 9-466,0 0 52,-8 0 215,5 0 1,-14 2 380,4 5 773,-4 4 0,-19 16 0,-5 4 0</inkml:trace>
  <inkml:trace contextRef="#ctx0" brushRef="#br0" timeOffset="2">3672 13119 8155,'-52'-29'0,"-1"0"0,5 0 0,2 0 0,-34-27 248,14 4 0,5-1 0,6 8 0,3 4 428,7 6 1,-2 10-691,2 12 1,-3-4 100,3 4 1,11 2-185,-5-2 1,13 0 396,1-6-191,3 0 0,11-1-11,5 1 1,4 0-12,2-1 0,17 1-105,9 0 1,13-3 47,12-4 0,9 3 12,18-9 0,12 8-284,13-2 1,-50 12 0,1-2 201,6 0 0,3 0 1,4 1-1,1 0 55,2-1 1,2 0 0,11-4 0,3-1-444,7-4 1,1-2 0,6 3 0,2-1 408,-30 8 0,1 0 0,1 0 1,3-1-1,0 0 0,1 0-251,3-3 0,1-1 0,0 1 0,4 0 1,2 0-1,0 0 317,4-2 0,1-1 0,-1 0 0,-1 3 1,0 0-1,0-1-277,3-1 0,0-2 1,1 2-1,2 1 0,0 1 1,-1 0 265,1-3 0,-1 0 0,1 1 0,7 1 0,1 1 1,0 0-5,-25 3 0,1 0 1,-1 0-1,1 1 1,26-5-1,0 1 1,1-1-2,-25 5 0,1-1 0,0 0 0,0 0 0,2 1 1,-1-1-1,1 1 0,1-1-133,2-1 0,1-1 1,1 1-1,0-1 0,2 1 1,2-1-1,0 1 0,0 0 126,3 0 1,0-1 0,1 1 0,-1 0 0,-2-1 0,0 1 0,0 0-1,0-1-59,4 1 0,0 0 1,0-1-1,0 1 1,-1 0-1,0-1 1,0 1-1,1 0 61,3-1 1,0 1 0,0-1 0,1 2 0,0-1 0,1 2 0,1-1 0,-1 1-22,-17 2 1,-1 1 0,1 0 0,0 0-1,0 0 1,18-2 0,0 0 0,0 1-1,1 0 31,-20 2 0,1 0 0,0 0 1,-1 0-1,1 0 0,-1 0 1,0 0-1,0-1 0,0 1 0,1 0-14,2 0 1,0-1 0,0 1 0,0 1 0,1-1-1,1 1 1,-1 0 0,1 1 0,0-1 0,1 1 1,2 1 1,0-1 0,1 1-1,0 0 1,-1 0 0,-4 0 0,0 0-1,0 0 1,0 0 0,0 0-7,1 0 1,1 0 0,0 0 0,0 0 0,0-1 0,0 0 0,-1 0 0,1-1 0,0 1 0,0 0-35,2 0 1,0 1 0,0 0-1,1 0 1,0 0 0,0 0-1,1 0 1,0 0 0,0 0-1,1 0 14,1 0 0,1-1 0,-1 1 0,0 0 0,0 0 0,-3 0 1,-1 2-1,-1-1 0,1 0 0,0 0-37,1-1 0,1-1 1,0 1-1,0-1 1,-1 1-1,-1 1 0,1 0 1,-1 0-1,0 0 1,1 0 12,1-1 1,1 0-1,0-1 1,0 0-1,1 2 1,-1-1-1,1 1 1,1 1-1,-1-1 1,1-1-7,1 0 0,1 0 1,1-1-1,-1 1 1,-1 0-1,-4 1 1,1 0-1,-2 0 1,1 0-1,0 0 32,1-1 1,0 0-1,0-1 1,0 1-1,0-1 1,-3 1 0,1 1-1,-1-1 1,0 0-1,1 0 36,1 0 1,1 0 0,0-1-1,0 1 1,0-1 0,0 1 0,-1-1-1,1 0 1,-1 0 0,1 1-30,0 0 1,0 2 0,0-1 0,0 0-1,0 0 1,-4-1 0,0-1 0,-1 0-1,0 0 1,1 0 27,-1 1 0,0-1 0,-1 1 0,1 0 0,0-1 0,-2 2 0,1-1 0,0 1 0,-1 0 0,0-1 46,0 1 0,-1 0 0,0 0 0,0 0 0,0 0 0,1 0 0,-1 0 0,1 0 0,-1 0 1,-1 0 0,20-1 0,-1 1 0,-1-1 0,1 0 0,1 0 0,0-1 0,-1 1 0,0 1-22,-6 1 0,0 2 0,-1 0 1,0 0-1,1-2 0,0 0 1,0-1-1,0 2-3,-2 0 0,0 1 0,0 0 0,-1-1 0,1-1 1,-1 0-1,0 0 0,-1 0-32,-4 1 0,-1 1 0,0-1 0,0 1 0,2-1 0,-1 1 0,0-1 1,-1 1-5,-5 1 1,-1 0 0,0 0-1,-1 1 1,0 0 0,0 1 0,0 0-1,0 0-7,-2 0 0,0-1 0,-1 1 1,1 0-1,-1 0 0,0 1 1,-1-1-1,1 0 9,23-1 0,-1 0 0,-1 0 0,-2-2 0,-2 1 0,-1 0 4,-10 3 1,-1 0-1,-1 0 1,0 0-1,-1-1 1,-1 2-65,-3 0 1,0 1 0,-1 1 0,-2-1 0,0 0-1,-1 0 124,32 0 0,-1 0 0,0 0 0,-1 0-8,-8 0 0,0 0 0,-1 0 1,-1 0-61,-3 0 0,-3 0 0,-6 0 0,-2 0 280,-9 0 0,-2 0 0,-5 0 0,-3 0-242,45 0 1,-7 0 909,-13 0 1,-6 6-837,-13 0 0,-13 3 1093,-13-2 0,-13-3-1103,-6 9 1737,-5-9-2016</inkml:trace>
  <inkml:trace contextRef="#ctx0" brushRef="#br0" timeOffset="3">33866 8675 19482,'-19'0'124,"0"0"-97,-1 0-127,-8-9 0,7 5-423,-5-9-249,5 9 1,1-5 340,1 9 0,0-6-1436,-1-1 1,1 3 170,0 11 1696,-9 3 0,-19 10 0,-14-1 0</inkml:trace>
  <inkml:trace contextRef="#ctx0" brushRef="#br0" timeOffset="4">6263 17137 8273,'-37'37'90,"5"-5"-45,13-4 0,12-15 195,14 0 1,6-9-160,12 2 1,-1 3-78,8-3 1,-6 1 53,6-7 1,0-9-1,7-4 1,0-8 136,-1-11 1,10-5 163,3-21 1,7-4-415,7-15 1,-3-3 105,-27 39 1,1-1 0,3-6 0,1-1-171,5-5 1,0-2 0,3-4 0,-1-2 145,1-2 1,1-1-1,2-2 1,1-1-401,-1-2 0,1-2 0,0 0 0,-1-2 415,-3-2 1,0-2-1,4-3 1,0-1-89,-1-2 0,1 0 1,3-1-1,1-1 123,-1-1 1,0 0 0,2-5 0,0-1-217,-19 29 1,1 0 0,0-1 0,1-3-1,1-1 1,0 0 247,0-2 1,-1 0-1,2 0 1,1-1-1,1-1 1,0 1-237,-2 4 0,1-1 0,0 0 0,2-4 0,-1 0 0,1-2 261,-1-1 1,1-2 0,1 0-1,3-3 1,0 0 0,1-1-24,0-2 0,-1 0 0,0 0 1,2-1-1,0 0 0,0 0-38,-2 3 1,1 1 0,-1-1 0,0-3-1,0-2 1,1-1-177,3-1 0,1-1 0,0-1 0,1-3 0,-1 0 0,1-1 84,-15 23 1,0-1 0,0 1 0,1-1 0,1-1-1,0 0 1,1-1 0,-1 2-54,0 0 0,0 1 0,0-1 0,0 1 0,-1-1 0,0 1 0,0 0 0,-1-1 63,1-1 1,-1 0 0,0 0-1,0 0 1,0 0 0,1 0 0,-1 1-1,0 0-10,12-22 0,0 1 1,-1-1-1,0 1 0,-1-1 1,-1 1-63,-3 5 0,-1 2 1,0-1-1,0-3 0,0-1 1,0 0 135,0 0 0,0 0 0,0-1 0,-1-1 0,0 0 0,-1 1-59,-2 2 1,0 1-1,0 0 1,0 1 0,0 0-1,-1 1 128,-3 4 0,-1 0 0,1 1 1,0 1-1,0 1 0,0-1 50,0 1 0,-1-1 0,1 1 0,1-2 0,0 1 0,0 0-23,-2 0 0,0 1 1,1-1-1,1-3 0,1 1 1,0 0-69,1 4 0,1 1 1,1-1-1,-1 0 0,1 0 1,1 0 13,2-2 0,0 0 1,1 1-1,0 3 0,1 0 1,-1 0-136,-1 1 1,0-1 0,0 1 0,2 2 0,0 1 0,-1 0 40,-3 3 1,0 0 0,0 1 0,1-1-1,0 1 1,1 0-179,0 1 1,0 1-1,0-1 1,0 0-1,-1 0 1,1 1 47,-2 3 1,0 1-1,-1 0 1,0 0-1,0 0 1,-1 1-86,17-28 0,0 1 0,-1 6 0,0 1 261,-2-1 1,-1 1 0,2 1 0,0 0-194,-4 5 0,-1 0 0,-2-3 0,-1 1 125,-3 4 1,0 2 0,-1 4 0,0 1-83,1-1 0,0 2 1,-1 6-1,-2 0 428,-2 0 1,-2 0-1,-4 4 1,0 2-286,-1 0 1,-1 0-1,-2 6 1,0 0 594,-1 0 1,0 1 0,25-38-558,-9 15 0,0 5-94,-13 8 1,-4 2-8,-2 5 1,-5 5 690,-2 14 1,1-2-932,-1 8 0,0 0 180,1 7-1490,-1 0 1,-6 8 1797,0 5 0,-17 3 0,1 3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545"/>
    </inkml:context>
    <inkml:brush xml:id="br0">
      <inkml:brushProperty name="width" value="0.05292" units="cm"/>
      <inkml:brushProperty name="height" value="0.05292" units="cm"/>
      <inkml:brushProperty name="color" value="#FF0000"/>
    </inkml:brush>
  </inkml:definitions>
  <inkml:trace contextRef="#ctx0" brushRef="#br0">5528 5719 9317,'11'-19'-738,"-5"-1"1,-1 7 1397,1 0 0,-4 1-168,5-8 1,1 7-1,-1 1 212,-3-4 1,-2-1 177,-2-2-463,0 8 1,-8 3-391,-5 8 1,-5 10 105,-1 10 0,-2 8-218,-5 10 0,-2 9 20,-4 5 0,-5 6-93,5 6 1,-2-1-278,1 7 0,-3-1 216,4 2 0,2-7 5,-3-12 0,10-5 67,-3-8 0,11-3 124,2-4-211,9-12 342,-5-12 1,9-18-70,0-10 0,0-1-31,0-11 1,2-3 173,5-10 0,-5 4-8,4-4 0,-3 11 84,-3 2 0,0 8-45,0-2 1,0 5 41,0 2 0,2 8-9,4 4-160,-4 5 0,7 20 49,-9 7 1,0 10-9,0 3 0,0 10-281,0 3 1,0-4 72,0-2 1,6-6-327,1-7 1,8 3 141,-2-10 0,10-1-489,3-11 0,11-5 302,1-8 1,9-15 493,11-4 0,0-22 1,0 0-1</inkml:trace>
  <inkml:trace contextRef="#ctx0" brushRef="#br0" timeOffset="1">4310 8346 8675,'-8'-19'0,"-3"0"977,0-1 1,-6 1 172,4 0 1,2 8 0,-1 5 1,7 14-1173,-1 12 1,4 7 0,0 14 0,-3 2-398,-1 2 0,-1 7 80,7-7 0,0 6-363,0-6 1,2 1 199,5-8 1,-5-1-285,5-5 457,3-4 1,1-17-2,8-5 0,-6-4 812,0-2 1,-6-11-68,5-8 1,-7 0 164,1-7 1,3 5-260,-3 1 1,9 7-112,-2 0 0,-2 9-77,2-2 1,0 4 116,6 2 1,0 2-407,1 4 0,-1-2 6,0 9 0,1-2-374,-1 2 291,0 4 595,1-15-172,-1 7 1,-8-18-148,-5-4 1,-4-12 324,-2-8 1,0-3-122,0-3 0,-2 1-93,-4-1 0,4-2 40,-5-4 0,5 4-1146,2-4 0,6 11-215,1 2 1,14 8 1179,-1-2 1,12 13 0,-2 5 0</inkml:trace>
  <inkml:trace contextRef="#ctx0" brushRef="#br0" timeOffset="2">5006 8520 9946,'0'-10'4478,"0"-8"-4169,0 16 1,0 2-272,0 13 1,9 2-990,4-2 0,4 4 552,2-4 1,1 2-100,-1-2 1,0-2-98,1-5 879,-1-4 1,0 5-193,1-14 0,-8-3 981,1-10 1,-8-1-296,1-5 1,-4-2 79,-2-4 0,0-5 141,0 5 0,-6 4-386,-1 3 0,-6 3-3330,7 3 2695,-9-1 1,4 10-1,-8 1 1</inkml:trace>
  <inkml:trace contextRef="#ctx0" brushRef="#br0" timeOffset="3">4078 4308 8471,'7'-90'-178,"-1"2"1,-1 2-1,-3 5 1,-2 1 643,0 3 0,0 6 0,-2 3 0,-7 1 363,-10 5 1,-11 10-568,-16 7 0,-7 13 0,-16 8 0,-10 9 224,-7 9 1,-13 14-343,45 1 1,-2 2 0,-5 6 0,-2 4-578,-5 6 0,0 4 1,-3 6-1,-1 4 378,-6 5 0,1 4 0,-1 9 0,1 5-287,-1 5 0,2 3 0,23-19 1,1 2-1,0 1 310,-2 3 0,0 1 0,1 1 0,3-2 0,1 0 0,2 1-267,-2 3 1,2 1 0,1 2-1,2 2 1,3 0 0,1 2 272,4 2 0,2 1 0,1 1 0,1 4 1,1 2-1,2 1 31,3 2 0,2 1 1,3 0-1,3-6 0,2 0 1,3 0-43,2-1 0,2 1 0,3-1 0,3 30 0,6-2-163,7-7 0,6-3 1,5-2-1,7-5 217,8-15 1,5-5 0,5-5 0,5-8-12,5-13 1,4-6 0,5-2 0,3-4 126,5-5 1,2-5 0,8-1 0,2-4-70,1-5 1,2-7-1,8-6 1,1-7 36,0-6 0,0-6 1,-27 4-1,1-1 1,0-4-31,0-4 1,0-4 0,0-1 0,3-5 0,0-1 0,-1-3-13,-1-4 1,-1-3-1,-1-1 1,-3 0 0,-1-2-1,-2-1-128,-4-1 0,-2-1 0,-2 0 0,0-1 0,-1-1 1,-3-1 93,-1-2 0,-1-1 1,-2-1-1,0-4 1,-1-2-1,-3-1-65,-1-1 0,-2-2 0,-2-1 1,-3-3-1,-2-1 0,-3-1 1,-5 1 1,-3-2 0,-1 0-1,-2-2 1,-2-1 0,-3 0-5,-4-5 0,-3 0 1,-1 0-1,0 1 0,-2 0 1,-2 0 40,-3 0 0,-1 1 1,-4 1-1,-3 8 1,-2 2-1,-2 2 117,-11-22 0,-6 6 0,-2 11 0,-7 6-3,-4 9 0,-6 6 0,-3 8 1,-5 8-41,-7 9 1,-3 9 0,-4 7-1,-2 8-267,-2 9 1,0 7 0,-7 10-1,-1 5 84,-5 8 0,0 5 0,-7 7 0,1 5-1025,28-13 0,1 1 0,-1 3 1136,-1 1 0,0 3 0,1 1 0,3 1 0,1 2 0,-1 1 0,-2 1 0,-1 1 0</inkml:trace>
  <inkml:trace contextRef="#ctx0" brushRef="#br0" timeOffset="4">10032 4753 8521,'-9'-39'0,"-3"1"-21,-6-1 1,6 0 0,-1 1 0,0 1 258,2 5 0,-6 4 178,4 9 1,2-1 0,-2 1 442,-2 0-575,-2 8 1,-2 7 143,-1 17-407,10 8 1,-7 26-1,6 9-59,0 13 0,-4 12 137,9 22 1,-1-45 0,1 0-289,2 6 1,1 1-1,-3 5 1,-1 0 151,4 0 1,0 1 0,-1 10 0,1 2 2,3-3 1,0 1 0,1 1 0,1-1 72,0-6 0,2-2 0,1-6 1,1-1-139,3-7 0,1-2 0,12 39 44,3-18 1,-3-18-130,4-15 0,-3-15-182,3-11 1,-2-2-214,8-10 0,-6-1-395,6-6 1,0-15 21,7-4 952,8-13 0,-6 10 0,6-6 0</inkml:trace>
  <inkml:trace contextRef="#ctx0" brushRef="#br0" timeOffset="5">10071 4772 8527,'-39'-38'-274,"5"1"-137,8 5 0,2 2 575,18 4 1,-3 7 91,3-1 1446,4-8-1151,-7 16 1,11-14-55,5 13 0,10 2-255,9 5 1,14 1-128,-1-7 1,13 7 17,-1-1 1,7-3-250,7 3 1,-3-1 207,9 7 0,8-6-340,11 0 1,11-7 120,3 6 0,-49 0 1,1-1-113,-1 1 0,0 1 1,5 1-1,2 0 152,2-2 0,1 1 1,7 0-1,2-1 53,0-3 1,0 0 0,1 4 0,-2 0-270,-5-1 1,0 1 0,3 0 0,2-1 294,0-2 1,2-1-1,4 0 1,1 0 7,0 0 0,1 1 0,0 0 0,-1 1-5,-3 1 1,1 1 0,2-2 0,1 1 0,-1 3 1,1 1 0,5-3 0,0-1 76,-6 4 1,1 0-1,3-1 1,-1-1-48,-5 2 1,-1 0-1,2 1 1,1 0 54,7-5 1,0 1-1,-10 3 1,0 2-326,4-2 1,0-1 0,-1 0-1,1 0 203,2 1 1,1-1 0,3-3 0,0-1 65,3 2 0,1-1 0,-3-1 1,0-1-3,2-1 0,0 1 1,-2-1-1,0 0-25,-1 1 0,0-1 1,1-2-1,0-2-8,3 2 1,-1-2 0,-3-2 0,0 0 22,0 3 1,0 1 0,0-2 0,0 0-13,-4 0 0,1 2 1,2 1-1,0 0-19,1-1 1,0-1 0,-4 2 0,-1 0-16,-1 1 0,-1 1 0,-1-1 0,-1 1-6,0-1 0,-1 0 0,1 1 1,1 1 33,1 1 0,1 1 1,-7-2-1,0 1-7,0 4 1,0 0-1,-4-2 1,0 1-57,-3 1 1,1 0 0,3 1-1,0-1 78,0-3 1,0-1-1,-3 5 1,-1 0 52,-2-1 1,-1 0-1,-4 1 1,0 2-69,1 0 0,0 0 0,0-3 0,-1-1 78,1 1 1,0 0 0,-3-1 0,0 1-34,0 3 0,0 0 0,0-3 0,0 0 5,-3 0 1,0-1-1,2 1 1,2 0-27,2 3 0,0 0 0,-5-3 0,0 0 2,2-1 0,0 1 0,45-5 136,0 1 1,-4 5-137,-3-5 1,-8-1 30,-4 1 1,-4-1-13,-3 1 0,0 5 380,1-4 1,-10-3-387,-3 3 1,-5-7-21,-2 6 0,0-5 619,0 5 0,-9-6-583,-4 7 1,-4-3 318,-2 3 1,0 4-392,-1-5 1,-1 5 3,-5 2 1,2 0-142,-8 0 1,8 0 49,-1 0 0,1 0 1,-2 0 1,3 0 61,-10 0 0,1 0-1,-7 0 1,-6 7 248,0-1-189,-8 0 0,3-3 192,-8 3 1,0-2-176,0 9 1,0-6-2,0 5 0,0 1-198,0 7 0,0 1 77,0 5 1,0 2 39,0 4 1,0 11 5,0-4 0,0 12-11,0 1 0,0 6 44,0 6 1,-8 5 157,-5 8 0,2 9-206,-2 4 0,2 2 131,-2-2 1,-2 9-125,9-9 0,-1 1 89,7-14 1,0 0-75,0 0 0,0-1-40,0-6 0,7 3 39,-1-8 0,9-1-32,-2-6 1,4 7-16,3-1 1,-7 2-86,0-1 1,-1-3 74,8 9 1,-1-4 38,0-3 0,1-2 42,-1-17 0,0-6-42,1-7 87,-1-8 722,0 4-717,1-18 0,-7-1 408,0-9-363,-9 0 0,7 0 42,-5 0-322,-4 9 200,15 1-169,-15 10 1,14-1 20,-10 0 0,0 1 40,-6-1 114,0 0 0,-6 1 92,0-1 1,-12 0 79,-1 0 1,-2-1-108,-12-5 0,1 2 122,-7-9 1,-1 7-93,-5-7 0,2 1 76,-9-7 0,-8 6-58,-11 1 1,-4-1 8,-3-6 0,-7 2-278,-6 5 0,-5-5 176,-7 4 0,4-1-366,-4 1 0,-3-4 393,3 5 0,46-3 0,-2 0-153,5 0 0,-1-1 1,-4 0-1,0 0-39,-51-3 1,3 6 57,52-2 0,0-1 0,-2 1 0,-2-2 34,-2-1 1,0-2-1,-1 1 1,1 0 90,3 0 1,0 0 0,0 1 0,-2 1-23,-1 1 1,0 0-1,-1-2 1,-1 0 76,-1 2 1,-1 1-1,5-3 1,0 0-41,2-1 1,0 0-1,2 0 1,-2 0-35,-6 0 1,0 0-1,3 0 1,1 0 42,-1 0 1,0 0-1,-1 0 1,-1 0-40,2 0 1,0 0 0,-5 0 0,-1 0 1,-1 0 0,0 0 1,4 0-1,-1 2-228,-2 1 1,-1 0 0,3-1-1,-1 1 158,-1 3 1,-1 0 0,-1-2 0,0-1 55,-2 3 0,1 1 0,1-2 1,0 0-10,-2 2 0,0-1 1,2 3-1,-1 0-94,-1-3 0,0 0 0,1 0 0,-2-1 22,-5 2 0,0-1 0,9-3 0,0 0-16,-3 4 0,1-1 0,3-3 0,0-1 55,0 1 1,-1 0 0,3-1 0,-1-2 43,-2 0 1,1 0-1,5 0 1,1 0-4,-3 0 0,-1 0 1,2 0-1,0 0 75,2 0 0,-1 0 1,-3 0-1,-1-2-60,2-1 1,-1 0 0,3 2 0,0 0 14,0-3 0,1 1 1,3 1-1,0 0-76,4-2 1,-1 1 0,-3 2 0,0 0 59,0-2 0,0 0 0,1 1 1,0 2-115,-1-1 0,0 2 1,0-1-1,0 0-16,-51 0 1,52 2 0,0 2 18,-1-1 0,0 0 0,1 4 0,0-1 43,2-2 1,0-1 0,-1 3 0,-1 1-83,2-4 0,0 0 0,0 4 1,1-1 83,-5-3 1,2 0-1,-47 10-10,50-9 0,-1-1 0,-52 10 76,3-7 0,50-2 0,-1-1-56,-48-3 0,2 6 212,11 0 0,-3 1-59,10-7 0,-10 0 66,3 0 0,4 0-135,2 0 0,5 0 65,1 0 1,1 0-135,0 0 0,2 0-13,4 0 0,2-2-131,5-5 0,3 3 386,-3-9 0,10 2-308,3-2 0,8-10 507,-2 4 1,4-7-420,2 0 0,3 2 263,4-8 1,-5 6-231,5-6 1,2 6 24,-2-6 1,1 7-59,-1-8 0,-2 10 124,8-3 0,2 11-84,12 2 65,-6 0-305,16-6 0,4 6-1182,18 0 1,16 9 1371,16-3 0,21-3 0,6-1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551"/>
    </inkml:context>
    <inkml:brush xml:id="br0">
      <inkml:brushProperty name="width" value="0.05292" units="cm"/>
      <inkml:brushProperty name="height" value="0.05292" units="cm"/>
      <inkml:brushProperty name="color" value="#FF0000"/>
    </inkml:brush>
  </inkml:definitions>
  <inkml:trace contextRef="#ctx0" brushRef="#br0">22326 908 8332,'0'-26'104,"-2"-2"0,-2-2 1,-3-4-1,3-3 0,0 1 1,-3 2 654,-6 1 0,3 3 0,-5-4 0,-5 4-263,-3 2 1,-10 9-237,8 6 0,-12 9 99,-2-3 0,-1-1-99,-12 1 0,9 3-73,-2 10 0,-2 3-98,2 4 0,-7 10 48,7-3 0,6 12-99,7 0 0,0 7 36,-7 6 1,3 4-151,4 9 0,-3 2 35,9 5 0,1 3-47,5 10 0,-5 7-80,-1 6 1,9 3 260,10 3 1,-1 6-107,1 0 0,4-48 1,2-1 77,7 49 0,5 0-52,8-6 1,11-11 64,9-9 1,8-2-103,11-10 1,0-12 81,0-14 0,9-3 255,4-10 1,6-9-44,7-10 1,-3-5 118,10-2 0,-5-17-38,10-9 0,-12-4-415,6-9 0,-2-1 224,-4-12 0,-7-6 81,-6 0 0,-11 7-145,-2-7 1,-2-2 33,-11-5 1,-2-8-15,-11 2 1,1-6-36,-14-7 1,2-4-161,-14-8 0,6-12 38,-9 51 1,-2-2-1,1 2 1,-1-2 96,-4-2 1,-3 0-1,-4 6 1,-3 1-104,-6 1 1,-3 3 0,-28-38 46,-16 10 0,-12 20 193,-13 20 1,-5 8-107,-2 10 0,-1 7-27,-5 1 1,10 7-82,-3-1 0,18 4 9,1 2 0,15 0 50,4 0 0,10 0-11,16 0-1520,13 0 951,10 8 0,11 3-1653,5 8 0,4 3 202,8 4 1993,9 4 0,2 8 0,9 1 0</inkml:trace>
  <inkml:trace contextRef="#ctx0" brushRef="#br0" timeOffset="1">27410 7380 8332,'0'-19'153,"0"0"1,-2-1 0,-2 1 0,-3 0-1,3 0 850,2-1 1,2 1 0,-2 0 502,-5-1-912,5 9 1,-7 5 0,9 12-87,0 7 1,0 13-89,0 6 0,0 5-128,0 1 1,0 10-256,0 3 0,0 7 11,0 7 1,0-5 10,0 4 1,0 3-518,0-3 1,0 0 228,0-6 0,7-6-419,-1-1 1,7-8 264,-6 2 1,1-6-1272,-1-7 485,-5-4 179,6-8 0,-1-12 382,-1-8 1,1-4-570,-7-15 1177,0 3 0,-9-20 0,-2 6 0</inkml:trace>
  <inkml:trace contextRef="#ctx0" brushRef="#br0" timeOffset="2">27371 7207 8332,'9'-39'660,"4"0"1,4 1-153,2-1 1,3 7 808,4 0 1,4 6-611,8-6 0,3 10 222,4 3 1,-2 6-353,9 7 1,-11 6-165,-3 0 1,-8 10-187,-10 16 0,-10 4-267,-3 9 0,-7 6-251,-7 0 1,-6 9 317,-12-3 1,-8 5-254,-12 2 0,5-7 139,-6 1 0,6-7-215,1 6 1,0-5 54,1 5 0,8-8 122,4 2 1,6-6 104,8-7 0,-3-2 26,8-4 0,3-7 12,10 0 0,7-1-48,13-12 1,4 0-243,9-6 1,1 0 151,6 0 0,-3-2-152,8-4 1,-8 2 111,2-9 1,-6 8-567,-7-1 1,-4-3 247,-9 3 0,1-1-1887,-1 7-20,-8 0 1006,-3 0 1379,-8 0 0,9-8 0,2-3 0</inkml:trace>
  <inkml:trace contextRef="#ctx0" brushRef="#br0" timeOffset="3">28106 7670 8332,'2'-17'837,"4"4"-127,-3-4 0,12 6-242,-9-8 1,1 6 1824,-7 0-644,0 9-254,0-13-1152,0 15 0,-9-5 49,-4 14 1,-4 5-611,-2 14 0,-7 4 289,0 9 0,-6 0-227,6-1 0,0 1 225,7-1 0,2 1-970,4 0 1,4-9-423,9-4 199,0 4 1299,0-9 0,9-4-151,4-17 0,4-8 194,2-12 1,1-5-44,-1-1 0,0-9 507,1 3 1,-1-2-233,0 2 1,-2-3 388,-4 10 0,2-1-211,-8 7 1,6 6-70,-7 0 0,3 9-176,-3-3 1,-4 7-308,5 6 0,1 5-476,-1 9 1,6 1 358,-7 5 1,7-5-1583,-7 5 1,7-5 767,-6-1 0,1-3-2484,-1-4 3439,-5 4 0,15-6 0,-6 8 0</inkml:trace>
  <inkml:trace contextRef="#ctx0" brushRef="#br0" timeOffset="4">28396 7593 8563,'-13'-17'2781,"0"4"-76,9-4-2308,-5 15 0,9-5 0,0 14 0,0 5-392,0 6 1,0 7 9,0 1 1,0 6-929,0-6 1,2 6 427,5-6 1,-5 0-137,4-7 1,-3 0-174,-3 1 0,0-7-409,0 0 1462,0-9-317,0 4 0,2-10 669,4-4 1,-2-7-374,9-13 1,-6 3 324,6-10 1,-3 8 123,3-8 1,4 10 238,-4-3 1,5 7-474,1 6 1,-6-2-178,0 8 0,-1 1-626,8 6 1,-1 2 337,0 5 0,1 5-1362,-1 14 1,-6-4 703,0 3 1,-9-3-467,3-3 0,-5 1-180,-2-1 1316,0 0 0,0 0 0,0 1 0</inkml:trace>
  <inkml:trace contextRef="#ctx0" brushRef="#br0" timeOffset="5">28628 7052 8332,'0'-19'0,"6"-1"2684,1 1-1876,8 0 1,-5 2 349,10 4 1,1 4-521,5 9 1,-4 11 373,3 8 1,-3 5-594,-3 14 1,0-1-438,1 14 0,-1-6-921,0 7 1,-6 4 669,0 2 0,-8 2-712,1-15 0,3 0 434,-3-6 0,0-3-1017,-6-4 940,0-4 1,-8-17 489,-5-5 0,-4-3 151,-3-3 0,1 0 189,0 0 0,-1 0 536,1 0 0,0-7-46,-1 1 452,1-1-780,0 7 1,8 9-256,5 4 1,6 4 114,6 2 0,5-2-1214,8-4 1,9 9 91,4-9 0,3 6-291,-3-13 1,4 1 458,-3-7 0,3 0 263,3 0 1,-7-9 408,0-4 0,-8-6-170,2-7 0,-7-4 779,-6-8 0,2-1-429,-9 0 0,1 1 1477,-7-1 1,0 7 1064,0 0 214,0 8-2352,0 5-270,0 10 0,0 20-270,0 8 0,8 3 115,5 10 0,-2 0-994,2 7 0,0-9 545,6-5 0,0 3-934,1-2 1,-7-2 532,-1-11 0,-5-5-71,6-8 1519,-9 0 1,5-2-510,-9-4 1,-2-12 319,-5-7 0,3-10-238,-9 3 1,6 2 626,-5-2 1,5 2-247,-6-2 1,7 2-843,-7 4-1358,9 4-2037,-14 3 795,16 10 2785,-6 9 0,16 18 0,3 3 0</inkml:trace>
  <inkml:trace contextRef="#ctx0" brushRef="#br0" timeOffset="6">29517 7400 10139,'0'-11'3782,"2"2"-2534,5 9-1306,-5 0 0,15 0-371,-4 0 0,-2 9 308,1 4 1,-1-2-977,2 2 0,4-3 553,-4 3 0,4-4-316,3-9 541,-1 0 0,0 0 687,1 0 0,-7-2-108,-1-5 0,-5 3 66,6-9 1,-7 0 793,7-6 1,-6 6 212,5 0-895,-7 9 1,12-5 268,-4 9-1079,-5 0 1,10 2 350,-6 5 1,-1-3-601,2 9 0,-6-7 288,5 7 1,-5-9 57,6 3 0,-7-5 629,7-2 1,-7 0-207,7 0 1,-8-9 150,1-3 0,3-6 655,-3-1 0,1-9 193,-7-4 0,6-4-459,0-3 1,1 0-112,-7 1 1,0 5-225,0 1 1,0 9-271,0-3 1,-2 11-1514,-5 2 1,3 9 870,-9-3 1,7 11-5004,-7 3 5562,-9 8 0,1 4 0,-7 11 0</inkml:trace>
  <inkml:trace contextRef="#ctx0" brushRef="#br0" timeOffset="7">28261 8694 8332,'-13'0'303,"0"0"1,-2 0 1084,-2 0 0,-1 2 0,5 5 149,7 6 1,4 4-979,2 2 0,2 1 0,2-1 0,5 0 335,2 0 1,-1 7-827,3 0 0,4 0-584,-4-7 1,-2 0 403,2 1 1,-7-3-304,7-4 0,-6 2 261,6-9 0,-7 7-2086,7-6 1,-7-1 975,7-6 0,-6 0 1264,6 0 0,-9 0 0,5 0 0</inkml:trace>
  <inkml:trace contextRef="#ctx0" brushRef="#br0" timeOffset="8">28280 8288 8332,'-2'-19'0,"-5"0"0,5 6 2428,-4 0-1710,-5 0 1,9 0 518,-5 0-387,5 9-1489,2-4 0,0 10-257,0 4 1,0-2 895,0 9 0,0 9 0,0 8 0</inkml:trace>
  <inkml:trace contextRef="#ctx0" brushRef="#br0" timeOffset="9">29768 7458 8332,'-10'-20'-957,"-5"8"1410,8-1 1,-8 0-1,4-7 1082,1 1 1,-1 6-292,4 0 486,5 0-1009,-6-6 1,8 6 650,0 0-306,0 1 226,0 1-393,0 2-639,8 26 0,-3-2-303,7 18 1,-5-8 126,6 8 1,-3-1-608,3 6 1,2-1 388,-8-5 0,8 5-376,-2-5 0,-2-2 195,1 2 0,-7-8-480,1 1 0,-2-3-232,3-3 720,-5-8 0,9-2 1100,-5-9-667,-4 0 0,9-16 88,-4-3 0,-3-13-47,9 0 0,-7-11 402,7-2 1,-2-7-200,2 7 0,4-6 306,-4 6 1,2-5-115,-2 12 0,2-3 67,-9 15 1,7 0-106,-7 7 0,10 6-212,-4 0 0,-1 9 16,2-3 0,0 16-36,6 10 1,1 3-250,-1 10 0,-6-6-201,0 6 0,-3-2-233,3 2 0,4 3-1156,-4-10 1,2 1 787,-2-7 1,2 7-1699,-8 0 0,6 0 1249,-7-7 1,1-6 1207,-7 0 0,0 0 0,0 6 0</inkml:trace>
  <inkml:trace contextRef="#ctx0" brushRef="#br0" timeOffset="10">30155 7380 8332,'0'-19'682,"0"0"1,0-1-182,0 1 0,6 6 0,3 0 1,0-2 810,-1-2 1,7-2-687,-2 0 1,4-1 0,5 3 0,1 2 232,3 2 0,2 7-191,-2-7 1,-5 9-174,5-3 0,2 7-390,-2 7 1,2 3 113,-3 10 0,-3-1-667,4 0 1,-7 9-192,-6 4 0,4 5-633,-4 1 1,2-5-147,-2-1 0,2-6 563,-9 6 0,3-6 855,-3 6 0,-3 0 0,5 7 0</inkml:trace>
  <inkml:trace contextRef="#ctx0" brushRef="#br0" timeOffset="11">28608 8772 8332,'0'-13'633,"0"0"1,0 6 265,0-6 300,0 9 421,0-13-668,0 15-367,0-15-199,0 14-126,0-5 0,7 10 146,-1 4 1,3-3 113,-3 3 295,-3 5-483,14-9 0,-13 7-32,9-9 0,-9 2-331,3 4 285,-5-4-305,6 7 99,-5-9 0,5 2 1,-8 4 58,0-3 1,2 5 146,5-8-179,-5 0 1,6 2 494,-8 5-446,0-5 195,0 7-1049,0-9-4342,0 0 5015,-8 0 0,6-3 462,-5-3-350,5 4 1400,2-7-636,-8 9 238,5 0-375,-5 0-257,8 0-708,0 9 1,6 2 189,1 8 1,1-2-114,-1-4 1,-3 4 46,9-4 0,-7 4-188,7 2 0,-6-1 44,6-6 1,-7-1 223,7-4 1,-7-5-84,7 4 0,-2-6 516,2-6 1,4-5-169,-4-8 0,4-9 389,2-4 1,-6-5 10,0-1 0,-2 5-224,2 1 0,2 6 329,-9-6 1,7 9-180,-6-3 1,1 13-417,-1 6 1,-3 5-372,9 2 1,-7 5-414,7 7 0,-6 3-1249,6 18 0,-1-8 965,8 8 1,-3-3-499,-4 2 1,2 4 691,-9-3 1,7 1 777,-6-2 0,8 5 0,-5-7 0</inkml:trace>
  <inkml:trace contextRef="#ctx0" brushRef="#br0" timeOffset="12">29208 8752 8332,'10'-13'2080,"-3"0"-799,-5 9 187,-2-13 0,2 15-528,5-5 0,-3 7-171,9 7 1,-7-3-693,7 9 1,0 0 18,6 6 1,-6 3-1592,0 3 0,-2-3 997,2 4 1,2-5 497,-9-2 0,9 1 0,-4-1 0</inkml:trace>
  <inkml:trace contextRef="#ctx0" brushRef="#br0" timeOffset="13">29188 8366 8332,'0'-30'1052,"0"4"0,0 4-196,0 3 0,3 0 2,3 0 1,5 1-158,8 5 1,0-2-237,1 9 1,-1 0-1657,0 6 0,1 8 830,-1 5 1,-2 11 360,-4 1 0,4 10 0,-6-5 0</inkml:trace>
  <inkml:trace contextRef="#ctx0" brushRef="#br0" timeOffset="14">29749 8366 8332,'-19'-20'-129,"6"1"1488,0 0 1,2-1-429,-2 1 1,-2 6 963,9 0-1001,-1 9 0,7-2-346,0 12 1,0 7-111,0 13 0,9 4-261,4 8 0,4 10-400,2 3 0,7 5-572,0 2 0,0-2-127,-7-5 0,0 5 474,1-4 0,-7-5-1607,-1-2 0,-7-6 215,1-7 1840,-4 4 0,-2-14 0,0 6 0</inkml:trace>
  <inkml:trace contextRef="#ctx0" brushRef="#br0" timeOffset="15">29594 8752 8332,'-6'-19'649,"-1"0"1,1-1-179,6 1 0,0 0 722,0-1 0,9 1-500,3 0 0,14-1-44,6 1 0,5 2-226,2 4 1,1-2-175,6 8 0,-6-5-1261,5 5 1,-6 1 698,-7 6 1,3 0 312,-10 0 0,1 8 0,-6 3 0</inkml:trace>
  <inkml:trace contextRef="#ctx0" brushRef="#br0" timeOffset="16">30116 8636 8332,'0'13'1969,"0"0"1,0-7-912,0 7 1,0-6 2187,0 6-2404,9 0 1,-1 6-977,5 0 1,2-6-374,-8 0 3,8 0 0,-7 6-4816,5 0 3132,-4-8 2188,-1 6 0,-5-14 0,5 5 0</inkml:trace>
  <inkml:trace contextRef="#ctx0" brushRef="#br0" timeOffset="17">30039 8308 8332,'0'-22'680,"0"-3"0,6 10-178,1-5 1,8 7 237,-2 0 0,4-2-256,2 9 0,3 2-736,4 10 1,-5 5 198,5 8 53,-5 9 0,7 11 0,2 10 0</inkml:trace>
  <inkml:trace contextRef="#ctx0" brushRef="#br0" timeOffset="18">30406 8714 8332,'-11'0'9830,"3"0"-8202,8 0-1668,0 0 109,0-9 0,2 7-1188,4-5 1,-1 5 276,8 2 1,-7-2-256,7-4 1,-7 3 354,7-3 0,-6 4-591,6 2 3143,-9 0-1248,13 0 992,-15 0-1167,15 8 0,-14-3 106,3 8 0,3-7-552,-3 7 0,3-7-1649,-3 7-2358,-4-8 1989,15 3 297,-6-8 1780,9 0 0,-1-8 0,0-3 0</inkml:trace>
  <inkml:trace contextRef="#ctx0" brushRef="#br0" timeOffset="19">30522 8173 8332,'-8'-28'1371,"-1"6"-834,-4-4 1,5 5 1356,8 2-1316,0-1 1,2 10 813,4 3 0,5 7-667,8 7 1,1 5 196,-1 14 1,7 4-326,-1 9 1,3 0-660,-2-1 0,-4 3-1577,3 4 1,-10-2 1111,-2 9 0,-2-3-806,2 2 1,-5-3 452,-8-10 1,7 1-892,-1 0 1,1-9-111,-7-5 1881,0-3 0,0-11 0,0-3 0</inkml:trace>
  <inkml:trace contextRef="#ctx0" brushRef="#br0" timeOffset="20">31044 8443 8332,'0'-19'5647,"0"-1"-4185,0 10-511,0 1 0,2 11-354,5 5 1,-3 10-824,9 9 0,-7-1-72,7-5 1,-6 5-1239,6 1 0,-9 2 773,2-2 763,5-5 0,-9 7 0,7-8 0</inkml:trace>
  <inkml:trace contextRef="#ctx0" brushRef="#br0" timeOffset="21">31005 7902 8332,'0'-19'1259,"7"-1"-944,-1 1 0,3 0 1158,-3-1 0,-1 10-1223,8 3 0,-1 5-2069,8 2 1553,-1 0 266,0 9 0,1 10 0,-1 11 0</inkml:trace>
  <inkml:trace contextRef="#ctx0" brushRef="#br0" timeOffset="22">31508 8057 8332,'0'-20'2565,"0"7"-1411,0 1 2045,0 7-2526,0-12 0,0 17-704,0 0 0,0 9-13,0 10 0,0 7-304,0 0 0,2 8-1153,5-2 1,3 2 758,10-1 1,-3 1 251,-4-8 0,4 6 124,-4-6 0,2-1 927,-2-5 0,2-1-434,-9 0 1,1 1 587,-7-1 1,-2-2-375,-5-4 1,-4 4 2717,-8-4-2168,0-4-631,-9 8 0,6-15-4001,-3 5 2289,12-5 1452,4-2 0,0 8 0,-1 3 0</inkml:trace>
  <inkml:trace contextRef="#ctx0" brushRef="#br0" timeOffset="23">31875 8308 8332,'0'-20'0,"0"1"0,0 0 2448,0 0 3288,0-1-4321,0 9 0,0 5-780,0 12 0,0 14-1081,0 12 1,0-2 364,0 2 0,0 0-1115,0 7 1,0-2 554,0-5 1,0-2-464,0-4 197,0-5 1,2 5-351,5-13 1505,-5-5 1,13-10-215,-8-4 1,5-14 765,-5-12 0,8 2-471,-2-2 1,-2-5 424,1-1 1,1-3-299,7 15 1,-7 0 983,-1 7-1181,1 8-758,7 3 0,-3 10 564,-4 4 1,2-1-3941,-9 8-744,9 8 4619,-13 1 0,7 14 0,-9-6 0</inkml:trace>
  <inkml:trace contextRef="#ctx0" brushRef="#br0" timeOffset="24">31972 7438 8332,'-11'-36'821,"5"4"1,4 4 3060,2 8-2774,0 1 0,2 8 242,4 5 1,5 15-326,8 10 0,3 9-450,4 10 0,-3 3-396,9 4 0,-6 5 43,6 8 1,-8 0-1245,2 0 0,-5 0 721,-1-1 0,-3 1-2312,-4 0 1,-5-8 653,-8-5 0,0-7-1041,0-5 3000,0-5 0,-8 0 0,-3 2 0</inkml:trace>
  <inkml:trace contextRef="#ctx0" brushRef="#br0" timeOffset="25">32088 8076 8332,'13'-19'0,"0"-1"0,2 1 1784,11 0 1,-3-1-225,9 1 1,1 0-850,5-1 0,3 1 256,4 0 0,-4-1-362,4 1 1,-11 2-386,-1 4 0,-10-2-716,3 9 1,-7-3-2169,-6 3-981,-4 3 3645,-9 3 0,-17 20 0,-5 10 0</inkml:trace>
  <inkml:trace contextRef="#ctx0" brushRef="#br0" timeOffset="26">32552 8057 8332,'11'0'8926,"-1"0"-5804,-3 0-2027,-5 0-1416,15 8-3713,-6 3 3323,0 8 1,4 1-759,-9-1 1,1-6 1468,-7 0 0,0 0 0,0 6 0</inkml:trace>
  <inkml:trace contextRef="#ctx0" brushRef="#br0" timeOffset="27">32591 7419 8332,'2'-19'724,"4"-1"1,-2 1-194,9 0 0,-6 8-245,6 5 1,-7 3-311,7 3 0,-9 5 24,3 8 0,3 8 0,1 18 0</inkml:trace>
  <inkml:trace contextRef="#ctx0" brushRef="#br0" timeOffset="28">32765 7902 16448,'0'19'-448,"6"-6"-1037,0 0 0,3 0 794,-3 6 0,-1 1-176,8-1 1,-1-2 358,8-4 1,-1-4 1096,0-9-631,1 0 1,-1-11 431,0-8 0,-1-9 1595,-5-11 0,-3 0-950,-3 1 1,-5-1 698,4 0 1,-4 7-845,-2 0 1,-6 8-389,0-1 1,-9 12 17,2 6-2554,-5 5 0,-1 17 681,0 5 1,-1 10-1568,1-5 2920,8 10 0,-14-5 0,3 8 0</inkml:trace>
  <inkml:trace contextRef="#ctx0" brushRef="#br0" timeOffset="29">33016 7748 8332,'21'0'1379,"5"0"1,-11 0-587,4 0 0,-4 6-200,5 0 0,-7 9-6,0-2-670,-1 13 0,1-4-161,0 3 0,-8-3-83,1-3 50,-4-8 0,0-3 270,5-8 0,-5-8 231,4-5 1,-1-4-246,1-3 0,-2-7 532,9-6 1,-2-3 382,2-3 1,4 7 711,-4 0 1,4 8-435,2-2 0,1 5-529,-1 2 1,-6 8-492,0 4 1,-7 14 62,7 6 1,-9 13-151,3 6 0,-5 2 124,-2-2 1,0 5-1353,0-5 0,-2 2-272,-5-1 0,3-3-1115,-9-5 0,7-10 2550,-7 5 0,-9-5 0,-8 4 0</inkml:trace>
  <inkml:trace contextRef="#ctx0" brushRef="#br0" timeOffset="30">27391 9564 8157,'0'-20'-388,"0"1"1,0 6 498,0 0 1,2 7 0,2-7-1,5 0 533,1 2 1,-3 1-397,6 3 1,-7 3-1,7-7 1,2 0 611,2 1-456,3 5 0,-1-10-78,0 9 1,-6-1 284,0 7-75,-9 0 61,5 0-564,-9 0 0,-9 0 139,-3 0 1,-23 7-96,-10-1 0,-11 7 59,-8-6 1,-16 8-477,-16-2 1,-12 4 82,48-8 1,-2 1-1,-1 0 1,-1-1 150,-4 1 0,1 0 1,3-1-1,1-1 38,2-2 0,0 1 0,1 1 0,2-1 57,-1-4 1,2 0-1,-40 4 64,13-7 1,18-9-63,20-4 0,8-4-115,12-2 1,13-1 144,0 1 0,11 0-455,9-1 1,3-5 170,10-1 0,-1 0-6,0 7 1,7-1-156,0 1 1,0-7-48,-7 1 1,0 1-171,1 11 126,-10-4 706,-1 6-222,-9 0 1,-11 5 630,-8 12 0,-3 5-350,-10 9 0,0 5 564,-7 1 0,3 8-150,4-1 1,-5 5 28,5 7 0,4-4-184,2 4 0,7-4-120,6-2 1,4-1-200,9 1 1,2-3 51,5-3 1,14-5-256,18-9 1,4 2 107,15 5 1,-2-11-485,15 4 0,-3-10-176,3 4 1,4-7-438,-4 7 1,-4-8 7,-3 1 1,-12 3 993,-7-3 0,-13 18 0,-4-3 0</inkml:trace>
  <inkml:trace contextRef="#ctx0" brushRef="#br0" timeOffset="31">21630 7863 8289,'0'-25'-82,"0"-3"0,0 0 0,0-2 1,0 2-916,0 0 976,0 2 0,2 7 0,3 0 0,1-1 127,-2 1 1,1 6 0,1 0 135,7-2 34,-4-2-206,8-2 0,-15 6 88,4 0 2,-3 9-143,-3-14 44,0 16 0,-3-6-17,-3 8 0,-5 0-14,-8 0 1,0 0-8,-1 0 1,1 0-37,0 0 1,-3 2 49,-4 4 1,3-4-63,-9 5 0,1 1 57,-1-1 0,-4 6-111,3-7 1,-1 9 48,2-2 0,-11-2-16,4 2 1,-4 0-11,5 6 1,-1 0-9,0 1 1,-6-1 82,0 0 0,-2-2-46,2-4 0,4 4 139,-4-4 1,-2 5-123,2 1 1,-1 0 60,8 0 0,-7 1-38,0-1 0,2 3 8,10 3 0,-3-3 35,4 4 1,2-3-7,-3 3 1,8-2-42,-8 8 0,10-6 13,-3 6 0,2-7-21,-1 8 1,3-1 18,-4 7 0,5-7-18,2 0 0,-1 0 8,1 7 0,0-7-6,-1 0 1,1-6 21,0 6 0,-1 0 2,1 7 1,6 0 115,0-1 1,9 7-75,-3 0 1,5 9 104,2-2 0,0 6-121,0 6 1,2-2 57,5 9 1,4 0-21,8 6 1,7 0-147,-1 1 1,3-3 63,-2-4 0,-2-3-16,8-3 0,-6-5-110,6 4 146,-8-12 1,12 2 0,-4-7 25,5 2 1,8-6-26,0 2 0,9-11-27,-3-1 1,5-1 8,2 7 0,0-1-5,0 1 1,0-7 41,0 0 0,2 0-4,5 7 0,-5-9-83,4-4 1,-4 2 63,-2-2 0,9-1-67,4-5 1,-5-7 55,-1-1 1,-5-7-19,-2 1 1,0-4 88,0-2 0,-2 0 9,-5 0 1,-1-6-36,-5-1 0,0-8 13,13 2 0,-11 3 226,11-3 0,-11 0-242,5-6 1,-7-3 123,7-4 0,-9 5-106,2-5 0,-5 3 106,-1-3 0,0-2-121,-1-4 0,1-7-6,0 0 0,-7-1-10,0-12 0,-2-2-108,2-10 0,3-5 75,-9-8 0,6-9-338,-6-4 0,6-4 249,-6-3 1,6 0 69,-6 1 1,-1 8-107,-5 4 0,-3-2 149,-4 2 1,-5 9 3,-8 11 1,0 4-40,0 2 1,-8-7 10,-5 1 0,-4 0-161,-3 6 1,1 0 94,0 0 1,-7-4-92,0 4 1,-6-5 121,6 12 0,-8 4 12,2 1 0,-3 1 23,3 7 1,-2-3 0,8 15 0,-6 0-5,6 7 0,-8 0 223,1-1 1,3 3-208,-2 4 0,2 3-11,-2 3 1,-5 5-154,5-4 0,-5 6 84,-1 6 1,-1 3-233,1 4 0,-1 6-66,0 0 1,1 1-61,-1 5 0,9 3-95,4-2 0,-2 10-746,2 3 1255,9 0 0,-9 25 0,5-4 0</inkml:trace>
  <inkml:trace contextRef="#ctx0" brushRef="#br0" timeOffset="32">19987 8617 8836,'-17'-22'-381,"2"-1"1,4-3 0,3 2 355,3 3 0,1 4 1,-2 4 153,-7 7 0,2-3-51,-2 2 1,0 1-11,-6 6-9,0 0 1,-7 0-1,-2 2 171,-2 5-186,-2 3 0,-1 8 0,1-3 61,-2-3 0,-1 8-63,3 6 1,-4 1 36,3-1 0,3 2-70,-2 4 1,6 11 69,-6-4 1,6 6 23,-6 0 1,6 7 15,-6 12 1,6 5 12,-6 8 0,9 2-215,-3 5 0,4-4 194,3 3 1,2-1 23,4 2 0,4 1-28,9 6 0,0-8-40,0-12 1,9 2 44,4-8 1,10 5-89,3-5 0,11-9 21,1-11 0,1-5-10,6-1 0,2-2 85,-2-5 1,9-11 8,-2-8 0,4-9 20,2 3 1,-7-5 117,1-2 0,-9-2-127,2-5 1,-4-3 7,-3-10 1,1-5-84,0-1 0,-3-2-23,-4 2 1,5-4-12,-5-9 1,-2 1-32,2-1 0,-6 1-17,6-1 1,-6-8 52,6-5 1,-8 3 1,2-3 0,2-1 12,-3-12 1,1 1-16,-7-13 0,1 10-54,-1-10 0,0 10 44,1-4 1,-9 0-4,-5-6 0,3 8-10,-3 5 1,-2-2-3,-10 1 1,-5 1-88,-8 6 0,-3 0 84,-3 0 1,3 6-168,-4 1 0,3-1 92,-3-6 1,4 9-45,-3 4 0,3 4 67,3 2 0,-7 1 115,0-1 1,0 3-30,7 3 1,-7 6 11,1 7 0,-3 7 8,2 0 0,2 9-61,-8-2 1,6 4-154,-6 2 0,6 6 170,-6 0 0,2 16-492,-2-3 1,4 11-34,9-4 0,-1 8-176,1-1 0,2 5 229,4 7 0,4-4-181,9 4 1,2 5 635,5 1 0,4 5 0,8 2 0</inkml:trace>
  <inkml:trace contextRef="#ctx0" brushRef="#br0" timeOffset="33">19214 9853 8043,'9'-58'0,"3"3"-438,6 3 0,3 5 840,5 8-218,4 1 0,9 5 0,-3 3 1,-4 2 478,-6 5 1,-11 4 26,-2 6 0,-17 4-451,-3 9 0,-14 2-232,-5 5 1,-15 10 131,3 9 1,-14 8-71,0-2 0,-6 5 7,-6 1 0,-3 5-191,-3-4 0,-8 6-108,1-6 0,-9-1 254,-11 7 1,46-21 0,-1 0 0,1-2 1,-1 1 0,-2 0 0,-1-1-15,3-3 0,1 0 1,-5 1-1,0-1 39,1 0 0,0 1 1,-4 2-1,0 1 62,1-1 1,0 1 0,5-1-1,1-1-193,-38 11 1,10 4 39,3-3 0,2-5-159,10-3 0,10-3 137,9-3 1,8-2-197,6-4 1,4 2-206,8-8 230,10-1 116,-8-6 0,16-9 299,-4-3 0,6-6-428,6-1 0,-1 0 162,7-1 0,1-1 52,7-5 1,-1 5-22,0-5 0,1 4 126,-1 3 0,-2 6 113,-4 0 1,2 7 37,-8-7 37,8 9-96,-13-5 288,6 9 1,-8 9-70,0 4 1,0 4-99,0 2 0,0 0-226,0 1 1,2-1-162,5 0 1,-3-1-68,9-5 0,2 4 119,11-4 0,6-5-737,13-1 1,7 1 71,12-1 708,5-1 0,8 11 0,1 5 0</inkml:trace>
  <inkml:trace contextRef="#ctx0" brushRef="#br0" timeOffset="34">10747 11129 8415,'0'-30'0,"0"4"-180,0 4 0,0 1 307,0-5 1,0 2 0,0-6 0,0 0 367,0 0 0,0-2-248,0-7 0,0 7 99,0 0 1,0 0-90,0-7 1,0 9 187,0 4 1,-2 5 380,-4 2 30,4-1-475,-7 10-307,9 1 0,0 26 111,0 9 1,6 10 79,1 9 1,-1 13-139,-6 13 0,0 7 24,0 5 1,0-3-410,0 3 0,0 3 253,0-2 0,0 4 37,0-11 0,0 3 41,0-16 0,7-8 7,-1-11 0,3 0-116,-3-6 0,-4-11 198,5-15-855,4-9 514,-9 4 0,8-10-632,-3-4 1,-5 2 123,4-9 1,5 6-542,2-6 1,-2 7 427,2-7 1,0 7 799,6-7 0,9 0 0,2-6 0</inkml:trace>
  <inkml:trace contextRef="#ctx0" brushRef="#br0" timeOffset="35">11192 11689 8332,'0'-19'189,"8"-1"0,-5 7 771,3 0 1,-2 9-338,3-2 1,-3 4-422,9 2 1,0 0-56,6 0 1,1 0-210,-1 0 0,7-7 195,-1 1 0,10-9-97,-3 2 1,-2-11-195,2-2 0,-2-14 113,3 1 0,1-12-109,-8-1 1,-3-4 31,-10-2 0,-4-6 125,-9-1 1,-4 7 102,-9 7 1,-2 10 158,-18 2 0,1 12-123,-6 14 0,-3 4 63,-4 9 1,10 11-134,-3 8 0,12 11 52,0 15 0,5 13-231,1 13 1,9 6 84,5 7 0,8-2-748,11 8 1,2-9 317,17 3 0,1-9 0,5-10 1,3-12 225,4-20 1,-2-6 29,9-7 0,-12-9 255,-1-5 0,-2-15-127,-12-10 0,3-9 10,-2-11 0,-11-8 295,4-4 0,-10-5-229,4-2 1,0-9 5,6-3 1,0 1 26,1-2 0,-3 9-133,-4-3 1,4 5-35,-4 2 0,4 11 165,2 8 1,-6 12-223,0 14 339,-8 4 0,10 20-122,-9 8 0,0 3-81,-6 10 1,0 0 58,0 7 0,7-9 5,-1-5 1,1 3 36,-7-2 0,0-7 1,0-6 481,0 0-369,-9 7 0,7-8 285,-4 1-308,-5-8 1,7 5 68,-9-3 1,6-3-24,-6 9 1,9-7-157,-2 7 1,-3 0-187,3 6 0,-1 7 76,7 0 1,0 6-295,0-6 1,2 0 141,5-7 0,1 0 54,5 1 1,4-10 95,-4-3 0,4-5 149,3-2 1,-1-4 26,0-9 0,-1-2 131,-6-17 0,-1-3-127,-4-10 0,-5-2 4,4-5 1,-1-3-95,1 3 0,-4-2 61,5 3 1,-3-3 28,2 9 1,-1 2-21,8 11 0,-7 11 9,7 8 0,2 10-223,11 3 0,-5 20-225,5 18 1,2 5-64,-2 15 1,6-4-304,-6 10 0,6-3-83,-6-4 1,-1-7 384,-5-5 1,-3-4 420,-4-3 0,-5-14 0,-8-5-127,0-12 1,-2-7 330,-4-13 1,1-13 220,-7-6 0,5-11 7,-6-2 1,9-9 501,-2 3 1,-3 3-107,2 3 0,1 5-250,6 1 1,2 2-17,5 5 1,-3 11-154,9 8 0,0 11-349,6 2 0,-2 8-77,-4 12 1,4 8-170,-4 4 1,2 4-449,-2 3 0,2-3 359,-8-3 0,-1 1-468,-6-8 185,0-1 212,0-5 0,0-12 70,0-8 1,0-17 295,0-15 0,2-7-17,5-6 1,1-4 108,5-9 1,11 0-300,-5 0 1,13 0-213,0 0 0,-1 11-128,1 8 0,0 11 527,7 15 0,-9 13 0,-2 11 0</inkml:trace>
  <inkml:trace contextRef="#ctx0" brushRef="#br0" timeOffset="36">13067 11399 8132,'-9'-30'0,"7"-4"393,-4 8 1,4 0 788,2 7 330,0 0-1179,8 8 0,3 2-93,8 9 0,-6 2-330,0 5 0,0 4 137,6 8 1,-6-2-456,0-4 1,-2 4 258,2-4-354,4 4 0,-6-4 157,8 0 0,-6-9 55,0 3 0,-7-7 380,7-7 1,-7-6-78,7-12 1,0-6 397,7-7 1,-1-3-166,0-4 0,3 2 256,3-8 1,-3 8-143,4-2 1,-3 12 281,3 8-514,-4 12 1,3 15-174,-12 17 0,2 9 25,-8 11 0,1 1-214,-1 6 1,-5-4-840,4 10 1,-3-9 511,-3 2 0,0-6-1541,0-7 822,0 4 1281,0-14 0,0-3 0,0-10 0,0-9 0</inkml:trace>
  <inkml:trace contextRef="#ctx0" brushRef="#br0" timeOffset="37">13917 10897 8385,'9'-11'1526,"2"2"1,8 18-1338,0 4 1,-6 11-291,0 1 1,-2 1-690,2-7 0,2 7 534,-9 0 1,1 0-796,-7-7 0,0 0 1051,0 1 0,0-1 0,0 0 0</inkml:trace>
  <inkml:trace contextRef="#ctx0" brushRef="#br0" timeOffset="38">13975 10414 8140,'0'-30'0,"3"-5"761,3 10 1,-2-1-246,9 6 1,-6 10-242,6 3 1,-7 5-5,7 2 0,-2 11-535,2 8 0,2 5-342,-9 14 1,7-1 605,-7 15 0,9-1 0,-4 7 0</inkml:trace>
  <inkml:trace contextRef="#ctx0" brushRef="#br0" timeOffset="39">14111 11071 8140,'2'-18'-38,"4"6"1,-1-12 1115,8 5 0,-7-7-434,7 0 1,0 5-253,6-5 0,0-2-152,1 2 1,-1 9-308,0 11 0,-6-3 153,0 3 1,0 1-737,6 12 0,-6 3 120,0 10 1,-6 6-155,6-1 0,-7 1 305,7-7 0,-9 1-391,3-1 1189,3-8-375,-8-3 1,14-10 156,-10-4 1,3-7-57,-3-13 1,-4 3 266,5-10 1,1 1-55,-1-7 0,8-6 49,-2 0 0,4 2-186,2 11 1,0 4-218,1 9 1,-5 8 8,4 5 1,-10 8 57,10 11 0,-10 8-70,3 18 0,-7 8-212,1 5 0,-4 1 49,-2-1 1,0 4 108,0-5 0,0-1 3,0 1 1,-8-8 22,-5 2 1,-4-11 7,-3-1 1,-1-10 500,-5 3 0,2-7-174,-8-6 1,9 2-150,-3-8 1,4-1-26,3-6 0,6 0-631,0 0-611,9 0-533,-5 0 1641,9 0 0,-8 0 0,-3 0 0</inkml:trace>
  <inkml:trace contextRef="#ctx0" brushRef="#br0" timeOffset="40">15058 11302 8116,'0'-19'755,"2"2"-136,5 4 0,1 7 0,7 14 0,-4 12-21,-2 10 0,3 6-463,-5 3 0,1 2 0,-3 4 1,1 4-102,-2 0 1,-1 5-257,-3-9 0,-9 5 199,-4-12 0,2 3-115,-1-15 0,5-3 11,-6-10 66,9-4 1,-5-26 164,9-9 0,0-11-92,0-8 1,2-6-108,5-14 0,6-3 146,13-10 1,4 3-645,8 4 0,-3 5 242,3 8 1,-3 2-43,10 5 1,-11 20-527,-2 19 0,-8 9 919,2 10 0,-7 6 0,-6 13 0,-4 4 0</inkml:trace>
  <inkml:trace contextRef="#ctx0" brushRef="#br0" timeOffset="41">15406 11689 8116,'-19'-7'813,"-1"1"1,3-3 297,4 3 110,5 4-816,8-7 1,0 11-383,0 5 0,0-3-168,0 9-663,0 0 130,0 6 1,8-6 367,5 0 1,-2-9 83,2 3 0,0-7 26,6-7 0,0 3 644,1-9 0,-1 7-287,0-7 0,-6 8 983,0-1-47,0 4 410,6 2-1826,1 0 0,-8 8 327,1 5 1,-6 5-1428,6 1 1,-9 0 775,2 0 1,-1-1-1350,1-5 1996,-4-5 0,15 1 0,-6 1 0</inkml:trace>
  <inkml:trace contextRef="#ctx0" brushRef="#br0" timeOffset="42">15908 10742 8116,'0'-38'0,"0"1"762,0 5 1,3 10 370,3 10-681,-4 7 1,7 14 167,-9 17 0,0 10-173,0 9 1,0 5-274,0 7 0,0 8 79,0-1 0,0 9-124,0-2 0,0-2 67,0 2 1,-9-1-513,-4 8 0,-4 5-79,-2 1 1,-1-2-419,1-11 1,0-5-494,0-8 1,1-2 584,5-5 0,5-12 721,8-13 0,0-5 0,0-1 0</inkml:trace>
  <inkml:trace contextRef="#ctx0" brushRef="#br0" timeOffset="43">15889 11650 8129,'-11'-49'0,"3"2"0,8 8 0,15 7 1591,4 0 0,7 8-726,0-2 1,2 5-185,4 1 0,7 8-482,-1-1 1,1 2-588,6-2 1,-11 2-463,-1 5 1,-3 4 499,2-5 0,-6 14-193,-14 6 0,-3 6 242,-9 7 1,-9 6-431,-3 13 1,-14-2 184,-6 8 0,-11 1 617,-2 6 0,6-2 219,7-5 0,8-6 972,-2-12 743,5 3-1494,10-14 0,13-7-4,18-22 0,16-14-65,16-24 0,10-5-347,2-8 0,1 0-93,-7 0 1,-2-6 135,-5-1 1,-6 3 181,-13 11 1,-6 12 119,-13 13 1,-13 7-301,-13 6 1,-13 7-1,-6 12 0,-6 13-448,-8 14 1,12 5 259,-5 7 0,7 3-507,0 3 0,6 3 480,13-9 1,5-2-500,8-11 0,11 2 185,8-8 0,17-9 14,16-10 1,6-22-140,6-11 1,11-17 110,9-9 0,-6-10-695,-8-2 0,-7-9 1098,1 2 0,-8 2 0,2-2 0,4 1 0</inkml:trace>
  <inkml:trace contextRef="#ctx0" brushRef="#br0" timeOffset="44">15522 11805 8126,'0'-20'118,"-2"1"1,-3 0-1,-1 0 903,2-1-730,2 9 0,-7 3 1,-4 8 79,-4 0-580,-2 8 1,-1 10 0,1 10 0,0 2 0,-1 4-238,1 2 0,6 1 280,0-5 1,9 2 102,-3-8 0,5 0 269,2-7 1,9-6-107,4 0 0,4-9 50,2 3 1,7-7-56,0-7 0,6-3 129,-6-10 0,0-5 24,-7-1 1,5-2 51,-5 2 1,4 5-5,-10-5 0,-4 4-90,-3 3 0,3 0 214,-3-1-101,1 1-417,-7 8 1,0 5 116,0 12 1,0 5-653,0 8 0,2 3-125,4 4 0,-1-5 758,8 5 0,8 4 0,9 0 0</inkml:trace>
  <inkml:trace contextRef="#ctx0" brushRef="#br0" timeOffset="45">15850 11515 8138,'-2'-13'50,"-4"2"0,-5 1 511,0-1 37,3 7 1,8-7-172,0 4 1,8 5 0,5-4-1,7 4 66,5 2 0,-1 0-442,8 0 1,0-7 155,7 1 1,0-7-977,-1 7 0,1-7 769,0 6 0,8-8 0,2 4 0</inkml:trace>
  <inkml:trace contextRef="#ctx0" brushRef="#br0" timeOffset="46">27526 12056 8154,'0'-26'199,"0"-2"0,0-2 0,0-2 0,0 2 0,0 2 0,0 2 1310,0 1 1,0-1-1,-2 9 802,-5 4-1895,5 4 1,-15 26 0,6 11-1,-2 13-225,1 11 1,-1 12-99,-7 7 1,3 6-1011,4 7 0,-2-7 338,9 0 0,-3-1-171,3-12 1,4 0 126,-5-6 1,11-17-200,3-9 1,8-10 719,-2-9 1,4-5-19,2-8 0,1-17 553,-1-9 0,0-8-353,1-5 1,-1-6 311,0 0 0,1 2 95,-1 11 0,0-2 174,1 8 1,-1 0-299,0 7 1,1 8-115,-1 5 0,7 6-405,0 6 1,-1-2 123,-5 9 1,5 0-41,1 6 1,0-6 21,-7 0 1,1-9 249,-1 3 1,-2-7-124,-4-7 1,2-5 422,-9-14 1,1 2-87,-7-8 0,0-7 26,0-6 1,0-2-640,0 2 1,0 2 187,0-8 1,-7 10-1503,1 2 0,0 3 795,6 10 0,2 2-658,4 11 0,5 5 14,8 8 1362,1 0 0,8 17 0,2 4 0</inkml:trace>
  <inkml:trace contextRef="#ctx0" brushRef="#br0" timeOffset="47">28338 12249 8154,'11'-8'4165,"-3"-3"-2242,-8 0-1123,0 3 0,-2 23-289,-4 4 1,-3 13-307,-4 0 0,-2 11-432,9 2 1,-1 0-556,7-6 1,0 0-44,0-1 0,2-8 569,5-4 1,4-7 38,8-6 0,9-4-183,4-9 0,-2-11 771,2-8 1,-6-9-333,6-11 1,-8-6 1260,2 0 0,-11-9-299,-2 3 1,-9 2 59,2-3 0,-6 9-1425,-6-2 1,-5 11 258,-8 2 0,-3 16-801,-3 4 1,3 7 381,-4 5 524,-4 9 0,0 10 0,-8 11 0</inkml:trace>
  <inkml:trace contextRef="#ctx0" brushRef="#br0" timeOffset="48">27545 14046 8154,'-2'-26'0,"-2"0"546,-3 3 0,-1 4 909,1 6 0,5 0 0,-4 13 265,4 8 0,2 16-1303,0 8 0,-7 7 1,1 4-1,1 4-782,3 2 1,-4 9 223,-1 7 0,1-3-340,6-11 1,0 3-4,0-9 0,0 0-623,0-6 1,2-9 593,5-4 0,-3-7-152,9-6 0,-7-7 896,7-12 1,0-7-216,6-13 1,1-2 705,-1-4 1,0-2-438,1 8 1,-1 0 118,0 7 0,1 6 41,-1 0 1,0 9-205,1-2 0,-1 3-170,0 3 1,7 9-266,0 4 0,0-2-76,-7 1 0,0-5-23,1 6 446,-1-9-228,0 5 0,-2-18 645,-4-4 0,-4-10-217,-9-3 0,0-9 400,0 3 1,0-11-216,0-2 0,0-8 9,0 1 1,-7 5-451,1 2 1,0 4 24,6 2 0,-7 9-548,1 5 373,-1 12-2177,7 4 0,0 18 240,0 4 1990,-8 12 0,6 5 0,-7 9 0</inkml:trace>
  <inkml:trace contextRef="#ctx0" brushRef="#br0" timeOffset="49">28454 14394 10091,'0'-11'4144,"-9"2"1,7 18-2211,-4 4 0,4 11-814,2 1 1,0 10-352,0-3 1,0 4-1465,0 3 582,0 0 1,2-3 0,4-2 303,7-1-535,-4-10 1,8 7 0,-4-8-2167,4-3 0,2 3 141,0-16 2369,1 0 0,-1-6 0,0 0 0</inkml:trace>
  <inkml:trace contextRef="#ctx0" brushRef="#br0" timeOffset="50">7906 16635 8154,'-37'-37'0,"5"5"979,6 6 1,11 9-436,2 11 1,9 10-326,-2 22 1,6 4 0,4 9-1,4-1-115,3 1 1,2 0-32,6-1 1,9-1-114,5-5 0,3-4 118,3-9 1,2-8-300,4-5 0,2-8 90,4-11 1,3-2 194,-9-17 0,5-9 197,-12-10 0,3 1-64,-15-1 0,-2 1 27,-12-1 0,3 6 736,-8 13-677,-1 4 0,-6 19-31,0 9 0,9 26-90,4 19 1,4 17-16,2 9 1,7 19-192,0 7 1,-13-43 0,0 1-133,-3 0 0,-1 0 0,0 1 1,-1 2 227,-1 0 0,-1 0 1,2-1-1,-1-1-87,-3 0 0,-1-2 1,-6 36-28,-10-13 0,-12-19 54,-8 0 0,-12-15-167,-6-4 1,4-11-338,1-15 1,-1-5-157,2-8 1,2-2-505,11-4 0,10-14-231,10-12 0,9-5 1403,3-1 0,9-1 0,10 1 0</inkml:trace>
  <inkml:trace contextRef="#ctx0" brushRef="#br0" timeOffset="51">9201 17234 8154,'0'-22'0,"0"-3"0,8 3 1401,5-4 0,7-1-695,5 1 0,6 0 1053,7 7 0,3-1-1075,4 1 0,2 0-849,5-1 0,2 10-304,-9 3 0,-2 5 408,-11 2 0,0 4-1555,-13 9 1,-4 2 865,-15 17 0,-10 9-179,-10 11 0,-14 4 563,-11 2 1,-7 4 508,7-4 1,2 2 205,11-15 1,-2-2 1451,8-11 249,9-4-1419,8-17 0,22-7 893,13-17 1,6-8-740,20-18 0,6-2-792,6-4 0,0 4-832,-6-4 0,-2 7-2347,-4 5 3186,-5 6 0,0 7 0,3 1 0</inkml:trace>
  <inkml:trace contextRef="#ctx0" brushRef="#br0" timeOffset="52">11037 16983 8154,'13'-39'0,"-2"0"-126,-3 1 1,-1-1 119,-7 1 267,9-1 0,-7 0 1,4 1-1,-4-1 1,-4 2 933,-4 5 1,1-2 0,-5 8 1899,1 3-2490,3 10 0,6 6 55,0 14 0,0 12-308,0 13 1,0 5-111,0 1 0,-3 10-566,-3 3 1,4 7 290,-5 6 0,-1-3-1080,1 3 1,1-6 220,6-7 0,0-1-149,0-5 1,0-7 518,0 1 1,2-11 231,5-15 0,3-4 224,10-9 1,8-5-114,4-8 1,4-8 336,3-18 1,2 3-209,4 4 1,-4-3 601,4 9 0,2 3-141,-2 10 0,0 4-29,-6 9 1,-3 0-195,-3 0 0,-6 9-106,-7 4 1,-1 2-327,0-2 287,-8 4 185,-2-15 1,-9 4-124,0-12 0,-2-11 337,-5-9 0,3-8-5,-9 2 1,0-7 16,-6-6 0,-1 2-206,1-9 1,0 7 8,0-6 1,1 1-496,5-1 0,-2 10 230,9 9-3192,0 8 2405,6 5 0,6 21-1168,0 17 1,9 11 1962,-2 16 0,13-6 0,4 8 0</inkml:trace>
  <inkml:trace contextRef="#ctx0" brushRef="#br0" timeOffset="53">12023 17060 8154,'0'-19'3379,"0"-1"-1685,0 10 1,2 1 3,5 9-1058,-5 0 0,6 9-218,-8 3 1,0 12-958,0 2 0,0 8 245,0-2 1,7 3-34,-1-3 0,9 0 91,-2-13 0,4 5-466,3-11 0,-1-4 348,0-3 1,1-4-35,-1-2 0,0-17 1106,1-9 0,-1-8-412,0-5 0,-8-2 416,-4-4 0,-5 5 74,-2-6 0,-2 1 122,-5 7 0,-10-3-1455,-9 15 1,0 3 420,7 10 0,0 4-2114,-1 9 1,1 2 1114,0 5 1,6 10 1110,0 9 0,0 8 0,-6-4 0</inkml:trace>
  <inkml:trace contextRef="#ctx0" brushRef="#br0" timeOffset="54">12893 16944 8154,'0'-19'511,"0"-1"0,0 8 368,0-1 673,0 8 109,9-12-596,-7 15 0,15-7-317,-4 9 1,4 0 203,2 0 0,9-6-381,4 0 0,5-1-163,2 7 0,1-2-346,6-4 1,1-3 62,4-4 1,3-4-1001,-9 4 0,2-4-76,-2-2 0,-12 6-686,-1 0 0,-11 6-2421,-8-6 3089,-4 9 1,-20-4 73,-8 8 0,-3 0 895,-10 0 0,-9-9 0,-8-2 0</inkml:trace>
  <inkml:trace contextRef="#ctx0" brushRef="#br0" timeOffset="55">13260 16654 8154,'-13'-17'836,"0"4"0,9 2 950,-2 5 1034,4 4-1709,2-7 0,0 11-484,0 5 1,6 10 901,0 9 0,7 8-748,-6-2 0,8 7 171,-2 6 1,-3-2-842,3 9 0,-2-3-770,2 2 0,-2 3-75,-5-9 1,-4 7-827,5-7 0,-3 0-449,2-6 0,-3-7 2009,3 0 0,5-8 0,0 3 0</inkml:trace>
  <inkml:trace contextRef="#ctx0" brushRef="#br0" timeOffset="56">14807 16442 8154,'-33'-50'0,"3"7"856,2 9 1,11 0 0,9 10 2212,-1 7-2602,7 6 1,-7 22-1,9 8 1,0 11 232,0 7 0,-2 10-221,-4 5 0,4 10-374,-5 2 1,-1 7-305,1-7 0,1 7-562,6-6 0,0-7 531,0-7 0,8-8-626,5 2 1,13-15 309,6-10 0,5-10 75,1-10 0,1-2 36,0-4 1,-1-14 366,1-12 0,2 2 387,4-2 0,-11 2-248,5-2 0,-7-3 506,0 10 1,3 1-286,-10 11 1,1-2 245,-6 9 0,-1-1-197,0 7 1,1 0 156,-1 0-314,0 0-205,1 0 0,-3-2 168,-4-4 0,2-5-4,-9-8 1,1-9 211,-7-5 0,0-5-96,0-7 1,-3-3 47,-3-3 1,-3-5-72,-4 5 1,-4-5-3,4-2 1,-2 11-323,3 8 0,1 9-942,4 11-754,5 8 1,-9 11 892,5 13 1,4 15-1194,-5 10 0,5 3 2084,2 11 0,-8 8 0,-3 8 0</inkml:trace>
  <inkml:trace contextRef="#ctx0" brushRef="#br0" timeOffset="57">15754 16674 8169,'19'0'418,"1"0"0,-1 0 319,0 0 1,0 0 330,1 0 1,-1 6 265,0 0 1,-6 7-640,0-6 0,-6 14 83,6-1 0,-9 12-308,2 0 1,-4 13 241,-2 7 0,0 3-227,0 3 1,0 0-815,0 0 0,3-2-101,3-4 1,-2-5-258,9-9 1,-6-7-1074,6-6 0,-1-5 817,8-8 0,-7-3-1847,0-9 1625,-1 0 1165,-1 0 0,-2-9 0,-9-1 0</inkml:trace>
  <inkml:trace contextRef="#ctx0" brushRef="#br0" timeOffset="58">16740 16461 8320,'0'-19'436,"0"-1"1,0 1 1824,0 0-1971,8 8 0,3 2 0,8 14 0,1 5 0,-1 10-134,0 1 1,-6 9 0,-2 3 0,0 3-79,-1 3 0,-5-1-360,1 1 1,-4 0-136,-2-1 0,0-8-56,0-4 247,0 4 134,-8-8 0,3-3 87,-7-13 1,7-6-53,-1-6 0,4-7 421,2-13 0,2-6 23,4-13 1,5 2 53,8-9 1,1 7 48,-1-6 0,-2-1-89,-4-6 1,4 3-45,-4 3 1,2-2-117,-2 9 1,2 7 150,-8 5 0,-1 10 229,-6-3-234,0 13 1,-2 5-138,-5 8 1,3 4-33,-9 9 1,0 2 55,-6 17 0,6 7 17,0 6 0,7 8-171,-7-1 1,9 4 137,-3 2 1,7-7-170,7 1 0,3-1 1,10 7 1,1-8-834,5-5 0,6-7 422,13-5 1,-4-1 136,4-13 0,-4-4-852,-2-15 1,-1 0-508,1 0 1,-3-11 709,-3-8 1,-3 0 362,-4-7 1,-5-2-521,5 2 1,2-8 77,-3 2 912,10 4 0,-14-9 0,7 7 0</inkml:trace>
  <inkml:trace contextRef="#ctx0" brushRef="#br0" timeOffset="59">17764 16790 8253,'9'-11'-448,"-7"0"1166,4 5-318,-3 3 0,-3-7 157,0 3 1,2 5 952,4-4 544,-4 4-790,7 2-36,-9 0 0,2 8-397,4 5 0,-1 4-108,8 3 1,-3-1-342,3 0 1,4 0-337,-4 1 1,7 1-1086,5 5 1,-3-5 724,4 5 1,-5-4-2148,-2-3 1,1 0 172,-1 1 2288,0-10 0,1 8 0,-1-8 0</inkml:trace>
  <inkml:trace contextRef="#ctx0" brushRef="#br0" timeOffset="60">29227 12326 8253,'-30'0'0,"2"3"-277,0 3 1,9-2 0,-3 7-1,9 0 715,5 0 1,1-5-1,10 5 1,3-1 152,7 1 1,6-7-422,7 3 0,11-5 0,8-2 0,0-2 209,2-5 0,2-1 29,9-5 1,0-4-267,0 4 1,-6 2-132,-1-2 1,-5 7-202,5-7 1,-8 7 137,2-7 0,-6 8-288,-7-1 0,-4-3 47,-9 3 126,-8 0 1,-5 6-3,-12 0 1,-11 0-91,-9 0 1,-6-7 277,6 1 0,0-1-112,7 7 1,-5-2 507,5-4-277,-5 3 0,22-7 141,-4 3-83,4 5 226,2-6 0,8 14-38,5 0 0,4 9 145,3-2 0,-1 5-24,0 1 1,-6 7-117,0-1 0,-9 1-143,3-7 1,-5 1 5,-2-1 0,-2 0-243,-5 1 0,-3-1 195,-10 0 0,1-6-1260,0 0 0,6-9-36,0 3 1,2-3-2147,-2 3 3238,5-5 0,8 6 0,0-8 0</inkml:trace>
  <inkml:trace contextRef="#ctx0" brushRef="#br0" timeOffset="61">30889 12114 8149,'0'-19'11,"0"-1"0,0 1 1,-2 0-1,-2-1 346,-2 1 35,-1 0 0,7 6 0,-2 2 0,-4 3 0,-7 3 0,-2 5 914,2 7 1,-4 12-905,4 13 1,-9 7-353,3 6 1,-5 4 142,11 9 0,5-6-266,1-1 0,5-1-118,2 1 1,2-4-140,5-8 1,6-2 107,12-5 1,5-7-213,9-12 0,0-4 202,-1-9 0,1-9 104,0-4 0,-3-12 605,-3-7 0,-6-5-231,-7-2 0,-3-1 194,-4-5 1,-5 2-115,-8-9 0,0 9 41,0-2 0,-8 4-173,-5 3 0,-6 8-238,-7 4 1,4 6-796,-3 8 1,3 3 496,3 9 1,-1 0-572,1 0 1,8 15 49,5 4 863,-5 5 0,9 4 0,-7 2 0</inkml:trace>
  <inkml:trace contextRef="#ctx0" brushRef="#br0" timeOffset="62">31450 12288 8086,'-9'-19'0,"7"-1"1980,-4 1 0,4 6 131,2 0 437,0 9-1871,8-5 0,3 9-458,8 0 1,-6 7-548,0-1 0,-6 9-1709,5-2 1097,1 4 1,0 3-942,0-1 1,-9 0 1880,3 0 0,4 1 0,-1-1 0</inkml:trace>
  <inkml:trace contextRef="#ctx0" brushRef="#br0" timeOffset="63">31856 11785 8099,'0'-19'0,"0"0"933,0 0 1,0-1-328,0 1 0,2 0 725,5-1 0,3 1-557,10 0 0,1 6-222,5 0 1,4 9-335,9-3 1,-7 5-170,0 2 1,-8 9-592,1 3 0,-5 12 431,-7 2 1,-5 8-613,-8-2 1,0 5 361,0 1 1,-6 5-102,-1-4 0,-6 2 215,7-15 1,0 2 335,6-3 1,0-3-99,0 4 1,2-7 220,4-6 1,-2 4 488,9-4 0,7 4 74,5 2 275,1 1 1,-9 5-364,-4 1 0,-4 2-299,-9-2 1,-15-3-244,-4 10 1,-16-3-496,-3 2 0,-3 4 124,-11-3 1,9-6-153,-2-1 0,-2-6-442,2-8 0,2 3-2595,11-8 3415,4-1 0,0-6 0,-2 0 0</inkml:trace>
  <inkml:trace contextRef="#ctx0" brushRef="#br0" timeOffset="64">29459 14355 8259,'-32'-6'-27,"2"-3"1,2 1-1,4-3 1,3 2 375,1 1 0,7 1 507,1 7-209,7-8 1,5 5-1,15-3 89,9 4 1,0 2-359,8 0 0,-6 0-99,6 0 0,0 0-115,7 0 0,1 0-101,6 0 1,-6 0-56,6 0 1,1 0 177,-2 0 0,0 0-764,-6 0 1,6 0 281,0 0 0,-2 0-425,-11 0 1,2 0-133,-8 0 516,-9 0 1,-8-9 294,-9-4 1,-11-4 233,-8-2 1,-7 2 69,-6 4 1,-5-4-123,5 4 1,4-2 571,2 2 1,5-2 167,2 8 99,8 1-585,2 6 0,18 2-179,4 5 0,10 10-83,3 8 0,6 10-209,-6-3 0,2 2-192,-2-1 0,-11 3 213,4-4 0,-12 3-1074,-1-3 0,-4 4 113,-2-3 1017,-8 3 0,-12 3 0,-10-1 0</inkml:trace>
  <inkml:trace contextRef="#ctx0" brushRef="#br0" timeOffset="65">30928 14239 8253,'0'-32'217,"0"2"0,0 0 1,-2 2-1,-4 2 1,-7 9 1702,-5 8 0,-1 9-1331,0 7 1,-7 12-1,-2 13 1,0 7-24,0 6 0,5-2-799,10 9 1,-2-1 234,8 7 0,1-6-301,6-1 1,8-8-16,5 2 1,13-13-488,6-6 0,5-13 345,1-7 0,8-3 56,-1-3 0,0-9 720,-7-4 1,-7-13-251,-6-6 0,1-4 661,-7-3 1,-4-6-349,-15 0 1,0-2 35,0 2 1,-8 6-165,-5 0 1,-11 3-291,-1 10 1,-1 0-217,6 7 1,8 8-924,-1 5 1,8 6-2529,-1 6 3702,4 5 0,-7 17 0,-2 2 0</inkml:trace>
  <inkml:trace contextRef="#ctx0" brushRef="#br0" timeOffset="66">31353 14587 8211,'-25'0'2879,"-1"0"-1584,9 0 139,8 0 0,11-6-781,5-1 0,3 1-565,10 6 0,1 0-741,5 0 0,-2 2-2875,8 4 3528,-9-4 0,14 7 0,-7-9 0</inkml:trace>
  <inkml:trace contextRef="#ctx0" brushRef="#br0" timeOffset="67">31779 14007 8306,'-9'-28'0,"0"7"1618,-3-5 0,5 7-719,14 6 0,3 4 482,10 9 0,8 15-597,4 5 1,4 12-230,3 0 0,0 5-344,-1 1 0,-1 10-165,-5 3 1,-4 3-73,-9-3 0,-2 5 145,-4-4 1,-4 3-106,-9 3 1,-9-8 48,-4-5 1,-12-11-351,-8-2 1,-3-8 76,-3 2 0,7-11-1299,0-2 1,6-9-18,-6 2 0,8-3 1526,-2-3 0,-4-9 0,0-2 0</inkml:trace>
  <inkml:trace contextRef="#ctx0" brushRef="#br0" timeOffset="68">31682 14027 8299,'0'-28'0,"0"-2"2241,0-9 0,17 7-1054,9 0 0,10 6 1969,10-6 1,12 10-1625,12 3 0,6 2-453,1 10 1,-2-6-1748,-4 7 0,-4 2-3712,-9 10 4380,-9 5 0,7 8 0,-7 1 0</inkml:trace>
  <inkml:trace contextRef="#ctx0" brushRef="#br0" timeOffset="69">21456 16732 8315,'-51'-28'133,"3"-5"0,8-3 0,12-3 0,8 3 669,8 4 1,7 10 0,-3 11 0,1 5 386,1 8 0,-1 7-706,7 10 1,2 9-405,5 4 1,-3 5-1,9 3 1,2 1-610,2-2 1,5 2 416,4-16 0,-3 1-364,9-7 1,-2-1 61,3-5 268,3-5 1,-12-8-1,8-2-28,2-4 0,-6-12 497,-2-7 1,-4-12-10,-3-2 0,-2-1 448,-4-12 1,-2 9 123,-5-2 1,-4 6 260,5 7-985,-5 13 1,4 13-28,1 12 0,8 15-64,-2 18 0,4 10 46,2 16 1,1 4-273,-1 8 0,0 2-203,1 5 0,-10 4 93,-3 9 0,-7-9-86,-7-5 1,-6-5 118,-12-8 1,-14-3-195,-13-9 1,5-11 137,2-8 1,-2-18-414,2-14 1,6-5-141,7-2 1,17-11-322,2-8 1,9-3 1162,4-10 0,-9 9 0,-2-5 0</inkml:trace>
  <inkml:trace contextRef="#ctx0" brushRef="#br0" timeOffset="70">22423 17234 8169,'-11'-32'511,"5"-1"0,6 10 676,6-3 1,5 2-389,8-1 0,9 10 412,4-5 0,-2 7-1006,3 1 1,-1-3-363,6 8 1,-1 1-1198,-5 6 1,-4 0 747,-9 0 1,-8 10-415,-4 10 1,-7 8 202,-7 10 0,-6 3-131,-13 4 0,-4 5 915,-8 8 1,-1-3-59,0-3 1,9 2 1191,5-9 0,3-7-781,3-6 0,8-8 611,5 2 0,8-13-324,11-7 1,8-8 1382,18-11 1,8-2-1012,5-17 1,3-7-403,3-6 1,-2 0-833,-4 6 0,-1 7-2002,-12 0 2257,4 17 0,-13-11 0,9 16 0</inkml:trace>
  <inkml:trace contextRef="#ctx0" brushRef="#br0" timeOffset="71">23911 16925 8212,'-2'-20'177,"-2"1"0,-3 0 0,3-1 1755,2 1 32,2 0-1681,-9 8 0,5 5 0,-7 12 0,1 9-96,-1 9 1,4-1-89,-6 10 0,3-1-95,-3 6 1,-2 1 144,8 0 0,1 1-78,6 6 1,0-6-441,0 5 0,2-4 178,5-2 1,3-1-512,10 1 523,7-9 1,4-2 0,7-11-107,1-4 0,6-4 177,0-9 1,-2-2 251,-11-5 1,-4-12 38,-8-13 1,-1-7 288,0-6 0,-8 2 197,-5-9 0,-6 3-237,-6-2 1,-5-5-71,-8 4 1,-3 5-97,-3 2 0,1 11-273,-8 1 1,8 16-162,-2-2-316,5 12-239,10-1 1,3 16-998,8 5 0,4 13 1720,9 6 0,0 5 0,15 1 0</inkml:trace>
  <inkml:trace contextRef="#ctx0" brushRef="#br0" timeOffset="72">24646 17157 8205,'-20'-11'0,"8"-4"1209,-1 8 1726,8-8 385,-3 13-1614,8-6-1920,0 8 0,2 8 198,4 5 1,5-2-621,8 2 0,-6 0 636,0 6 0,0 0 0,6 1 0</inkml:trace>
  <inkml:trace contextRef="#ctx0" brushRef="#br0" timeOffset="73">24800 16674 8284,'-10'-28'1574,"3"-5"0,22-3-665,11-3 0,11 3 644,8 4 0,2 12-745,4 14 0,5 4-98,-4 2 0,-7 15-749,-6 4 0,-11 13-856,-16 0 1,-3 5 230,-9 2 1,-2-1-750,-5 1 0,-3 0 341,-10-1 0,-5-6 465,-1 1 1,0-10 410,7 3 0,8-5-59,5-1 0,3-1 619,3 0 1,3-1 122,3-6 0,7 6 433,13-6 0,4 12-97,8 2 1,-1 6 616,-5-6 0,2 2-73,-8-3 1,-2-1-678,-11 8 1,-5-2-187,-8 3 0,-8-3-166,-5-5 1,-13-3-189,-6 4 1,-5-5-197,-1-2 1,-1-1-1160,0-6 1,1 3-113,-1-8 0,9-1-3259,4-6 2880,5 0 1,4-2 1695,4-4 0,4-5 0,9-8 0</inkml:trace>
  <inkml:trace contextRef="#ctx0" brushRef="#br0" timeOffset="74">25883 17195 8230,'0'-28'572,"-2"13"181,-5-4 0,5 4 324,-4-4 0,4 6 209,2 0-84,8 9 1,9-5-127,9 9-678,0 0 1,2 0 0,4 0 159,5 0 1,-5 0-517,0 0 1,2 0 62,11 0 0,-10 0-217,3 0 0,-5 0-992,-1 0 1,-4-2 559,-9-5 1,1 5-1612,-1-4 0,-8 2 153,-5-3 2002,-4 5 0,-10-15 0,-3 6 0</inkml:trace>
  <inkml:trace contextRef="#ctx0" brushRef="#br0" timeOffset="75">26096 16847 8230,'-7'-12'2461,"1"-1"-1189,-1 8 1,7-1 369,0 12 1,0 14-813,0 12 0,0 4 45,0 3 0,7 0 381,-1-1 0,7 7-599,-7 1 1,7-1-916,-6-7 0,-1 5 246,-6-4 1,7 8-1578,-1-15 1,3 3 385,-3-10 1,-4-3-1886,5 4 3088,3-5 0,-7-2 0,5 1 0</inkml:trace>
  <inkml:trace contextRef="#ctx0" brushRef="#br0" timeOffset="76">27565 16809 8260,'0'-19'-52,"0"-1"0,0 7 0,0 0 554,0-2 0,0 5-47,0-3 0,0 6 35,0-6-40,0 9 0,0-13 666,0 4-579,0 5 20,-9-1-289,-2 9 1,-8 9 152,0 3 1,-1 8-147,1 5 0,0 8 16,-1 12 0,1 0-154,0 13 0,2-5-213,4 12 0,4-5-141,9-2 0,2 0 198,5 0 0,5-9-376,14-4 0,4-12 208,9-8 1,2-10-33,4-2 0,-2-11 88,8-2 1,-8-8 69,2-12 0,1-7 59,-8-6 0,3-10 151,-15-2 1,-7-2 537,-6 2 1,-9-2-292,3-5 1,-7-1 82,-7 8 1,-6-7-111,-12 7 1,-3 0-201,-4 6 1,-5 9-200,5 4 0,-3 7-403,3 6 0,-2-2 109,8 9 0,0 1-215,7 12 1,6 4-1134,0 8 1,2 2 699,-1 5 0,3-4-273,9 3 0,0 3 79,0-2 1166,0 8 0,9-12 0,1 6 0</inkml:trace>
  <inkml:trace contextRef="#ctx0" brushRef="#br0" timeOffset="77">28512 17157 8325,'-7'-13'1084,"-1"2"0,-1 0 2817,1 1-2777,-7 5 1,12-6-1,-3 9 1030,4 2-2406,2-4 0,0 21-994,0-4 0,0-2 846,0 2 1,2-7-671,4 7 0,-1-7 30,8 7 1040,-9 0 0,13-2 0,-6-2 0</inkml:trace>
  <inkml:trace contextRef="#ctx0" brushRef="#br0" timeOffset="78">28898 16674 8307,'-30'-11'924,"5"-8"1,10-1-532,2-6 1,6 5 3590,-6 2-1885,9 8-1615,-13 2 0,15 18-211,-5 4 1,5 4-582,2 2 0,0 7 4,0 0 1,9 8-222,4-2 0,10-2 347,3 3 0,8-8-226,-1 8 0,3-8 250,3 8 1,-1-8-145,1 8 1,-9-10 973,-4 3 1,-2 2-332,1-2 0,-12-1 845,0-5 0,-9-1-576,-4 0 0,-2 1-486,-4-1 1,-7 0-569,-13 1 0,3-8-907,-10 1 1,10-2-168,-3 2 1,4 2 1513,3-9 0,0 9 0,-1-4 0</inkml:trace>
  <inkml:trace contextRef="#ctx0" brushRef="#br0" timeOffset="79">28802 16616 8307,'-13'-9'663,"0"-4"0,9-10 240,-3-3 1,9 0 645,11 7 0,2-1-765,18 1 0,5 2 45,7 4 0,9-2-227,-2 9 1,-3-1-175,3 7 1,-10-6-928,4-1 0,-6 1 362,-1 6 0,-9 6 315,-4 1 1,2 8 271,-2-2-450,-1 4 0,-14 2 0,-2 0 0</inkml:trace>
  <inkml:trace contextRef="#ctx0" brushRef="#br0" timeOffset="80">29904 16751 8353,'-20'-15'2380,"1"-4"-1624,0-5 0,8 5-303,4-1 1,7 10 306,7 3 0,6 7 656,13 7 0,-3-1-217,9 13 1,-2-2-532,3 16 1,3-3 120,-4 2 0,5 4-321,2-3 0,-3 1-666,-4-2 1,5 5 20,-5-5 1,-2 4-120,2 3 1,-8-7-1323,2 0 0,-5-8 772,-1 2 1,-1-7-3588,0-6 2154,1-4 2279,-1-9 0,0-9 0,1-2 0</inkml:trace>
  <inkml:trace contextRef="#ctx0" brushRef="#br0" timeOffset="81">30348 16654 8353,'-28'-8'1253,"7"-1"-774,-5-4 0,11 5 158,2 8 0,0 2 134,-6 4 0,0 14 345,-1 12 1,3 4-438,4 3 1,-4 2-190,4 4 0,-2-2-1000,2 8 1,-4-6 402,4 7 0,2-1-1473,-2 7 0,3 0 532,-3 0 1,2-8-1098,5-5 2145,4-13 0,-7 4 0,9-6 0</inkml:trace>
  <inkml:trace contextRef="#ctx0" brushRef="#br0" timeOffset="82">30967 16828 8300,'0'-38'210,"0"5"87,0 1 0,2 8 223,4-1 1,3-3 257,4 2 0,4 2 422,-4 12 1,4-3-514,2 8 0,1-6-72,-1 7 1,0-1-171,1 7 0,-7 9 90,0 4 1,-9 13-211,2 6 0,-4 11-148,-2 2 0,-2 8-574,-4-1 0,-5 4 311,-8 2 0,-1-2-242,1-5 1,0 3 200,-1-9 1,1 0-704,0-6 1,-1-3 297,1-4 0,6-6-666,0-13 842,9-5 0,-2-18 393,12-10 1,7-7 102,13-12 0,4-8-94,8-5 0,1 3 6,0-3 1,2 1-6,4-7 0,-5 0 316,6 0 0,-8 8-126,-6 5 0,-4 7 1223,-8 6-791,-1-5 0,-8 22 205,-5-4 0,-12 12-281,-7 1 1,-6 14-264,-7 12 1,4 1-84,-3 11 0,3 1 41,3 5 1,2 7-178,4 0 1,-2 0 96,8-6 1,1 0-611,6-1 1,2 1-125,4 0 0,5-7-375,8 0 1,9-15 336,5 3 1,3-8-257,3 1 0,-1-4-756,1-9 0,-7-9 736,0-4 1,-1-4-645,1-2 0,-4-7 1484,-9 0 0,0-8 0,1 4 0</inkml:trace>
  <inkml:trace contextRef="#ctx0" brushRef="#br0" timeOffset="83">31875 16963 8356,'0'-12'-249,"0"-1"1,0 6 2534,0-6-1598,0 9 0,0-7 1786,0 5-454,0 4 1,0 8-1282,0 13 1,0 7 73,0 0 1,0-5-459,0 5 0,7 2-328,-1-2 0,3 2-305,-3-2 1,-1-5-598,7 5 0,-7-5-1391,1-1 0,3-8 154,-3 1 2112,9 0 0,-4-2 0,8-2 0</inkml:trace>
  <inkml:trace contextRef="#ctx0" brushRef="#br0" timeOffset="84">31953 16461 8269,'-20'-28'1431,"12"0"179,8-4 1,8 4-475,12 9 0,-7 8-500,-1 5 1,1 3-3059,7 3 2422,-1 0 0,0 9 0,1 2 0</inkml:trace>
  <inkml:trace contextRef="#ctx0" brushRef="#br0" timeOffset="85">31469 15746 8381,'9'-30'-83,"2"2"1,2 2-1,-1 1 1,1-1 0,-2 0-1,-2 0 180,-1 3 1,-6 1 206,5 3 0,-5 0 0,-2-1 0,0 1 458,0 0 0,0-1 155,0 1-663,-9 8 0,5 3 32,-9 8 1,7 2-231,-7 4 0,6 7 83,-5 13 1,-1 6-77,-7 13 0,1 3 15,0 3 1,-1 11-569,1-4 1,0 5 2,-1-6 1,1 1-235,0 0 1,-1-2 343,1-4 0,0-5-124,-1-8 1,8-3-43,-1-4 1,0-6 104,-7-13 1,8-7 237,-1-12 0,6-7 200,-6-13 0,9-6 10,-2-13 0,3-2-15,3-5 1,0-1 214,0 8 1,0 6 114,0 7 1,0 8 1067,0-2-655,0 5 0,9 10-118,4 5 0,4 6-190,2 6 0,1 11-94,-1 9 0,0 8-418,1-1 0,6 1 42,-1-2 0,3 2-13,-2-8 0,-5-2-33,5-11 0,-2 2-152,2-9 0,-5 1-118,5-7 1,-5-15 138,-1-5 0,-1-14-1082,0-5 1299,1 1 0,-1-18 0,0 6 0</inkml:trace>
  <inkml:trace contextRef="#ctx0" brushRef="#br0" timeOffset="86">20180 7322 8401,'0'-19'-179,"0"-2"0,0-3 0,3-2 0,1 1 0,2-1 1,-1 0 360,-3 2 1,-2 1 0,0-1 0,0-2 238,0 3 1,0 1-137,0 3 1,0 0 0,0-1 0,-2 1 106,-5 0 0,5 6-101,-4 0 1,1 7-6,-1-7 0,4 6 22,-5-6 1,5 7-33,2-7 0,-2 7 255,-4-7-146,3 8 22,-5-3-427,8 8 0,-2 0 78,-5 0 1,5 2-116,-4 4 0,3 5 46,3 8 1,0 3 10,0 4 0,0 4 94,0 8 1,7 10-62,-1 3 1,7 5-12,-6 2 0,8 2 3,-2 4 1,4-1-123,2 8 0,0-3 152,1 3 1,1 2-133,5-9 1,-4-6 104,3-6 0,-3-11-60,-3-3 1,0-8 39,1-10 1,-7-7-211,0-1-57,-9-7 223,13 3-989,-15-8 715,7 0 1,-11 0-1094,-5 0 943,5 0 0,-15 0-121,4 0 0,2-2 83,-2-4 0,0 4-18,-6-5 0,0 3 276,-1-3 0,-1 5 202,-5-4 0,5 2 489,-5-3 1,-2 5-398,2-4 1,0 1 728,7-1 1,0 2-408,-1-9 0,3 6 199,4-6 0,-2 7-137,9-7 1,0 7 1235,6-7-571,0 8-772,0-12 1,8 15-261,5-4 1,0 12 68,6 7 0,-4 4-119,11 2 0,-5 7 61,-1 0 0,-1 8-697,0-1 1,1-6 318,-1-1 1,0 2-314,1-2 511,-1 0 1,0-9 342,1-4 1,-7-7 312,0-12 0,-1-7-259,8-13 1,-1-6 76,0-13 0,7-2-14,0-5 0,2-2-430,-2 9 0,-5 0 166,5 7 1,-5 1-1400,-1 5 1,-3 10-62,-4 9 0,-2 9-2053,-5-2 3415,-4 4 0,7 19 0,-9 4 0</inkml:trace>
  <inkml:trace contextRef="#ctx0" brushRef="#br0" timeOffset="87">20026 9602 8054,'-9'11'-564,"7"-2"1,-9-9 116,5 0 256,4 0 278,-7 0-258,9 0 102,0 0 1,-8 8-1,-3 3 1</inkml:trace>
  <inkml:trace contextRef="#ctx0" brushRef="#br0" timeOffset="88">19910 9853 6000,'0'-10'28,"8"1"-10,-5 9-4,5 0-4,1-8 43,-7 5 1,7-7-1,-7 5 215,4-1-103,-4-1 265,7-1-160,-9-3 1,2-8-117,4 0 1,-3-1 43,3 1 0,3-7-64,-3 0 0,7 1-11,-7 5 1,7-5 38,-6-1 1,1 0-93,-1 7 1,-5-1 40,4 1-2,-3 0-162,-3-1 94,0 10 1,-9 1 18,-4 9 1,2 9-1,-2 4 1,1 10 30,-8 3 1,1 8-28,0-2 0,-1 14 78,1 5 1,0 11-88,-1 3 1,-6 14 16,1-2 0,-1 20-387,7 0 1,1 4 387,5-5 0,-4-6-52,4 0 0,5-4-78,1-2 1,-1-2-47,1-18 1,1-6 134,6-6 0,0-10-80,0 4 0,-7-8 50,1-6 1,0-2-2,6-4 1,0-4 286,0 3 1,-7-3-283,1-3 0,-1 1-4,7-1 0,-2 0-5,-4 0 0,3 1-480,-3-1 248,4-8-431,-7 6 307,7-15 1,-6 5-21,8-14 0,0-4 0,0-8 0,0-9 154,0-4 0,2-13-99,4-7 0,-4-3 324,5-3 0,1-2 0,-1-5 0,1 5 0,-1-4 0,-5 4 0,4 2 0,-3 6 0,-3 1 0,0-1 0,0-6 0,0 9 0,0 4 0,0-3 0,0 3 0,0 0 9,0 7 0,0-1-17,0 0 1,0 7 181,0 0 1,0 6-26,0-6 1,0 6 79,0-6 1,2 6-79,4-6 0,-2 6 91,9-6 0,-6 0 95,6-7 1,0 7-33,6 0 0,0 0-4,1-7 1,-3 9-106,-4 4 0,4-2-27,-4 2 1,4-1 43,2 1 0,-6 4-217,0-3 0,-7 5 96,7 7 71,-8-4-49,3 15 1,-6-7-239,5 9-40,-5 0 1,13 9 148,-9 4 1,7 6-11,-6 7 0,8 4 31,-2 9 1,-3-7-100,3 0 1,0 0 37,7 7 0,-1 0-14,0-1 1,0-6-35,1 1 0,-3-10 82,-4 3 0,4-2 29,-4 1 0,-4-10-41,-3 5 1,-2-14 132,3 1-119,-5-5 27,6-2-279,-16 0-458,6 0 729,-7 0 0,1 8 0,-3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2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3165BB"/>
    </inkml:brush>
  </inkml:definitions>
  <inkml:trace contextRef="#ctx0" brushRef="#br0">2927 3967 8267,'-5'11'-275,"-2"-1"1,-1-1 2335,1 0-673,-6-5-415,11 3-519,-5-7 0,7-2-98,0-3 0,0-5-68,0-6 1,0-1-93,0 1 0,2-8 73,3-4 1,-1 3-193,7-3 0,0-5 112,5-6 0,1-6-156,0 0 0,-1-10 2,1-5 0,1 1-68,4-2 0,-2 8 76,8-2 0,-8 5-85,2 6 0,-4 11 278,-1 11-58,0 11-258,-1 4 1,1 16 98,-1 8 1,-5 3-28,0 13-1,-2-2 74,2 13 1,-3 0-233,-8 6 0,5 5-273,1 0 1,-1 7 12,-5-1 1,0-4 170,0-2 1,-2-3-303,-3-3 0,3-1-50,-3-4 1,-3-11-317,3-11 474,-1-4 0,4-3 149,-3-4 0,3-5-263,-3-12 1,-3 3-35,3-9 0,-14 1 598,3-5 0,-19-8 0,0-2 0</inkml:trace>
  <inkml:trace contextRef="#ctx0" brushRef="#br0" timeOffset="1">2845 3802 8267,'5'-16'671,"1"-1"1,7 0 495,-2 1 1,5-6-495,6 0 1,4-6-71,7 6 1,2-2-167,4 2 1,3 2 94,7-7 1,-1 6-131,-4-1 0,2 6-1133,-7 5 1,-6 3-1424,-5 8 0,-6 0 1261,5 0 1,-8 8 892,-3 3 0,8 11 0,-6 4 0</inkml:trace>
  <inkml:trace contextRef="#ctx0" brushRef="#br0" timeOffset="2">3672 3719 8267,'0'-11'0,"0"0"0,0 6 3602,0-6-1645,0 7-1815,-8-3 0,-3 7-675,-11 0 0,4 7 394,-4 4 0,2 4-199,-2 1 1,3 1 251,-3-1 1,9 1-150,2 0 1,8-6-164,-3 0 618,4-8 1,10 5-232,3-8 0,9-8 354,2-3 0,5-9 0,-4-2 1,4 0 118,-5 5 1,6 1-65,-6-1 0,0 1-21,-6-1 1,1 8-359,-1 4 149,-6 3 0,2 4-322,-6 3 1,0 10 84,-6 7 0,0 9-101,0 2 0,-8 2 51,-3 9 0,-4 0 99,-1 6 1,-8-1-763,-4 1 0,3 0 313,-3-1 1,2-7 152,-1-3 0,-3-6 123,8-5 0,0-5-743,6-6 532,-1-8 1,8-9-1452,4-11 1855,3-4 0,2-1 0,0-1 0</inkml:trace>
  <inkml:trace contextRef="#ctx0" brushRef="#br0" timeOffset="3">3804 4033 8267,'33'-25'0,"0"-5"1493,0 8 0,-1-5-829,-5 5 0,4-8 349,-3 3 0,1 1-425,-1-1 0,-4-1-275,-8-5 1,1 2-199,-1 3 0,-6-1 83,-5 7 0,-3 0-244,-2 5 0,-2 1 96,-3-1 0,-5 8-205,-6 3 1,-6 5 69,0 1 1,-6 7-271,6 4 1,0 11 153,6 6 1,-1 3 28,0 2 0,8 5 111,4 1 0,3 5-1,2-5 0,0-1 266,0-5 0,7-2-83,4-3 0,6-4 170,5-8 0,5-6-62,12-5 1,1-5-609,5-5 0,2-12 227,-3-10 1,-1-5-568,1-1 0,-9 2 719,-2 3 0,-7-10 0,-10 3 0</inkml:trace>
  <inkml:trace contextRef="#ctx0" brushRef="#br0" timeOffset="4">6930 3488 8267,'7'-17'0,"-5"-5"766,4 0 1,-3 0 442,3 6 1,-4-1 195,3 1 1,-5 7-1206,-5 3 0,-5 4 1,-8 4-1,-2 5-227,-2 10 0,-8 7-163,3 9 0,-10 0 235,-2 0 1,1 0-890,5 0 0,0 0 446,0 0 0,7-7-1035,4-4 816,4 4 0,3-8 474,4 4 0,5-11 190,12-5 0,5-5 293,11-1 0,9-1-31,8-5 0,-1 4-154,-5-3 1,6 3 381,0 2 0,-3 0-168,-8 0 0,-4 5 128,-8 1 0,-7 7-102,-3-2 1,-8 9-239,-9 2 0,-7 6-119,-15-6 0,0 5 133,0-5 1,-6 6-745,0-6 0,1 0 334,5-6 0,1 1-711,5-1 1,3-1 425,7-4 1,3-2-1592,3-3 799,3-4 632,8 5 1,8-7 304,3 0 0,5-9 379,6-8 0,4 1 0,7-8 0</inkml:trace>
  <inkml:trace contextRef="#ctx0" brushRef="#br0" timeOffset="5">7079 3604 8267,'16'-43'0,"1"-2"364,-1 6 1,-5 0-54,0 6 1,-5 2 560,5 4 0,-7-3-326,1 8 1,-3 0 45,-2 6 0,0 5 313,0-1-495,0 1 1,-2 2 270,-3 4-259,-5 3 0,-10 4-329,4 3 1,-10 4 106,9 8 0,-3 5-204,4 0 1,-1 13 83,1-2 1,-1 11-517,1 0 0,-1 11 234,0 6 0,1 9-403,-1 1 0,8-1-408,4-9 0,3-4 413,2-8 1,2-1 107,3-4 0,6-7 153,11-15 1,-2-2 635,8-14 1,-2-3-268,1-8 0,5-10 372,-5-7 0,4-9-162,2-2 1,-5-2 49,0-9 1,-6 7 75,5-2 0,-7-3-89,2-2 0,-3 6 14,-3 5 1,-6 1-116,-5 10 0,-3 0 399,-2 6-208,0-1-332,-7 8 0,-3 3-54,-6 12 0,-1 9-274,1 7 0,-6 9-382,0 2 1,0 2 314,5 9 1,6-7-388,0 1 0,6-1 245,-7 2 1,9-5 55,-3 5 1,4-6 141,2-5 1,6-4 160,-1-8 0,14-7-127,-3-3 1,6-4 433,1-2 1,0-10 337,5-6 0,3-2-275,-3-10 1,1 0 246,-1-5 1,3 0-233,-3 0 0,-3-5 297,3-1 0,-8 1-165,2 4 0,-5 3 30,-6 4 1,2-3-67,-8 8 0,1 0-37,-6 6 1,0 5-124,0 0 1,-2 7 91,-4-2 0,-3 5-555,-8 1 1,1 0 228,-1 0 1,1 7-254,-1 4 0,6 4 197,0 1 0,0 6-619,-5 0 0,-1 8 125,1-3 0,5 4-93,0 3 0,7-1 356,-2 0 1,5 0 61,1 0 1,1-8 501,5-2 1,3-1-226,8-6 1,5 4 193,0-9 1,7-3-63,-1-3 0,3-5 526,2-5 0,0-6-188,0-11 0,0 1-33,0-6 1,0-1-340,0-5 0,1-5 55,-1-1 0,-6 2-534,1 10 0,-10-4 228,-1 3 0,-3 4-275,-8 2 1,1 6-29,-1 5-2253,-4-4 818,5 13 1895,-7-5 0,-7 14 0,-3 2 0</inkml:trace>
  <inkml:trace contextRef="#ctx0" brushRef="#br0" timeOffset="6">7988 3604 8267,'8'-10'-649,"-6"-4"1,7 10-248,-4-7 896,-3 7 0,5-3 0,-7 7 0,0 0 0</inkml:trace>
  <inkml:trace contextRef="#ctx0" brushRef="#br0" timeOffset="7">7988 3637 8267,'10'-8'394,"-3"5"113,-7-8 1849,0 7-722,7-3-197,-5-1-954,5 6 0,-7 2-101,0 12 1,0 10-259,0 5 1,-5 4 117,-1 2 0,-1 11-800,2 1 1,1 8 445,-7-4 1,2 1-871,-2 5 1,1-3 453,5-3 1,3-5-483,-3 0 1,3-14 98,2-3 0,-6-7-77,1-3 292,-1-8 0,6-9 696,0-11 0,0-4 0,-7-16 0,-2-4 0</inkml:trace>
  <inkml:trace contextRef="#ctx0" brushRef="#br0" timeOffset="8">7906 3852 8267,'16'-50'189,"1"0"1,-1 1 341,1-1 0,-1 14-121,1 2 0,7 12 308,3 0 0,6 4-225,6 1 1,-4 8 39,4 4 0,-5 3-186,0 2 0,-7 9 182,1 8 0,-10 7-60,-1 9 0,-8 0-22,-9 0 0,-2 2-413,-4 3 0,-3-3 141,-7 4 0,-8-6-739,-4-6 1,-3 3 416,-2-8 0,0-2-1165,0-9 1,5 2 620,1-8 1,-3 1 690,-8-6 0,3-8 0,-6-1 0</inkml:trace>
  <inkml:trace contextRef="#ctx0" brushRef="#br0" timeOffset="9">8997 3719 8267,'0'-25'0,"0"3"576,0 3 1,6-3 72,-1 0 1,1 0-1,-6 6 1,0-1 121,0 1 1,-8-1-519,-3 0 1,-3 8 144,-3 4-215,1 3 0,-8 2 0,-4 2-120,-3 3 1,0 6-159,3 11 0,-1 4-58,7 7 1,-6 0-480,6 0 0,7-2 333,10-3 0,-2 1-210,1-7 0,2 6 168,10-6 1,-2-7 197,7-10 1,0-3-92,5-2 1,8-2 408,4-3 0,-3-12 127,3-10 0,-6-5 127,5-1 1,-6-5 11,1-1 1,2-1-123,-2 1 1,-2 6-17,-9 0 0,2 2 4,-8 9 0,3 2-280,-3 9 1,-3 5 118,4 12 1,-5 7-373,-1 14 0,0 4-2,0 19 0,0-2-135,0 12 1,0-5-213,0 6 1,0 0 223,0 5 0,0 5-166,0 1 0,-1 0 87,-5-6 0,-3-8 168,-8-2 1,1-12-29,-1-6 1,1-16 533,-1-5 1,6-14-237,0-3 0,2-9 925,-2-13 0,4-3 64,7-9 1,-6-4-510,0-1 1,1-8-26,5-3 0,2 0-22,3-5 1,-1 4-123,7 1 1,2-1-51,9-4 0,-2 3-125,8-3 0,-1 9-56,6 2 1,2 6-236,4-6 0,1 14-85,4 3 1,2 6 140,-7 5 0,-2 7-1220,-10 3 1,3 4 635,-8 2 0,-2 4-2671,-9 7 3346,-4 0 0,-7 20 0,0-5 0</inkml:trace>
  <inkml:trace contextRef="#ctx0" brushRef="#br0" timeOffset="10">9312 3769 8267,'-2'9'1137,"-4"-3"1,4 3 119,-3 2 0,3-2-607,2 2 1,2 0-210,3 6 1,5-6-389,6 0 1,1 0 127,-1 5 1,6-5-284,0 0 1,6-7 147,-6 1 1,5-5-117,-5-5 0,6-6 99,-6-11 0,0-4 0,-5-7 1,-1-2-271,1-3 0,-6 1 89,0-7 0,-8 2-587,3-3 1,-4 12-39,-2 11-2584,0 4 2452,0 9 1,0 11 908,0 14 0,7 8 0,2 9 0</inkml:trace>
  <inkml:trace contextRef="#ctx0" brushRef="#br0" timeOffset="11">9725 3852 10523,'0'-11'2830,"0"0"1,0 5-2011,0-5 0,0 6-598,0-6 101,0 7-1931,0-3 1385,0 7 0,0 1-871,0 5 0,6 3 446,-1 8 0,8-1-359,-2 1 1,2-6 275,-2 0 1,4-6 415,-4 6 0,3-7 588,3 1 1,-6-5-296,0-5 1,0-4 712,5-8 0,-5-7-405,0-3 0,-1-10 562,1-2 1,3-5-306,-3 6 1,-1-1-410,1 6 0,0 7 272,5 4 0,-5 6-1243,0 5 1,0 3-928,6 8 1,-3 8 871,-2 3 1,2 4 891,-3 1 0,4 1 0,1-1 0</inkml:trace>
  <inkml:trace contextRef="#ctx0" brushRef="#br0" timeOffset="12">10122 3273 8267,'0'-40'876,"0"-1"-443,0-3 1,0 0 1023,0 11 0,-6 4 165,1 12-726,-1 8 1,6 3-361,0 12 1,2 7-524,4 14 1,-3 5-5,8 17 1,-5-1 28,5 13 1,-2-6-880,2 5 0,2 3 610,-7 8 1,-1-5-1841,-5 1 0,0-1 942,0-6 0,0-3 190,0-2 0,0-12-81,0-10 1020,0-15 0,2-14 0,3-15 0,5-8 0,6-14 0,1-9-207,-1-8 0,3-1 207,3-10 0,-4 10 810,4 1 1,-5 4-313,-6 13 1,2-2 1432,-8 13-1286,8 8 0,-9 16 57,7 14 1,-8 10-229,3 12 0,1 3-504,-1 3 1,-1 4-1052,-5-4 1,6-2 753,-1 2 1,1-7-577,-6 1 1,0-10 902,0-6 0,0-4 0,0-1 0</inkml:trace>
  <inkml:trace contextRef="#ctx0" brushRef="#br0" timeOffset="13">10535 2976 8267,'0'-17'0,"0"6"1299,0 0 0,0 5-547,0-5 0,2 8-610,4-3 0,-3 4 66,8 2 0,0 2-647,6 4 0,0 3 265,-1 7 174,1 8 0,-1 2 0,1 7 0</inkml:trace>
  <inkml:trace contextRef="#ctx0" brushRef="#br0" timeOffset="14">10916 2976 8267,'7'-17'1352,"-3"8"-277,7 3 1,-6 6 461,6 6 1,-1 10-751,1 12 1,1 10-568,-6 7 0,0 11 33,-6 11 1,0 8-1131,0 13 1,-3-41 0,-2 2 81,0 0 1,-1 1 0,2 0 0,-1-1 178,-6 34 0,2-4-233,-2-13 1,-2-11 184,7-11 1,-5-11-120,6-17 1,-8-8 782,2-8 0,-4-15 0,-1-11 0</inkml:trace>
  <inkml:trace contextRef="#ctx0" brushRef="#br0" timeOffset="15">10850 3736 8267,'7'-44'0,"4"0"0,0 7 979,6-2 1,-5 8-348,11 9 0,2 2 292,3 14 0,3 1-342,2 5 0,0 0-482,0 0 1,0 7 81,0 4 1,-1 10-956,-5 1 0,3 1-241,-8-1 1,-2-3 763,-9 3 0,-2-6-2916,-3-5 1453,-5 4 1713,7-13 0,-8-2 0,0-11 0,-2-6-142,-4-5 1,5 2 141,-5-7 0,4-3 969,2-8 1,8 3-521,3-4 1,3 10 634,3 1 1,-1 10-16,1 1 1,0 8-503,-1 9 1,6 4-561,0 7 1,0 9 91,-5 19 0,-1 3 155,1 7 1,-1 3 14,1 3 0,-6 0-110,0 11 0,-7-9-77,1 9 0,-10-3 47,-6 3 1,-6 0 22,-5 0 0,2-3 26,-8-8 0,1-8-19,-6-14 0,-2-7 52,-4-4 1,10-11-199,-4-5 0,3-8 94,-3-9 1,6-9-154,-1-19 0,8-3-1979,-2-8 0,3 1 2025,3-1 0,-8 1 0,-2-1 0</inkml:trace>
  <inkml:trace contextRef="#ctx0" brushRef="#br0" timeOffset="16">14306 3438 8267,'9'-24'-41,"1"-1"304,-5-8 1,-3 5 0,4 2 0,-3 3 1433,3 2 1,-4-3-655,3 2 1,-10 2-691,-6 9 1,-6 11 58,-5 11-392,-11 11 0,-4 11 1,-5 11-255,1 4 0,-5 9 270,2 4 0,4 3-958,1 2 0,4-2 513,2-3 0,8-2-539,3-4 0,11-11 335,5 0 0,12-16 134,5-12 0,11-7 271,5-9 0,6-1 251,6-5 1,1-3-88,4-8 1,2-1-141,-7-4 1,1 4 656,-1-5 0,-4 5-323,3 2 0,-8 5 165,-3 0 1,-5 7-134,6-2 0,-13 5-212,1 1 0,-8 0 39,3 0 0,-8 1-16,3 5 277,-4-4 0,-2 7-83,0-4 0,-2-3 99,-4 4 0,5-6-135,-5-6 1,-1 3-78,1-8 1,-5 0 47,6-6 1,-6 0-134,5 1 1,-1-1 25,1 1 0,4-1-121,-3 1 0,-3 5-2135,3 0 1060,-1 7-545,6-3 1726,0 7 0,0 7 0,0 2 0</inkml:trace>
  <inkml:trace contextRef="#ctx0" brushRef="#br0" timeOffset="17">14786 3835 8267,'0'-16'0,"0"-1"507,0 1 1,-2 1 66,-3 4 0,3-4 96,-4 4 0,-3-4-285,-2-1 0,-6 7-270,-5 3 1,4 4 86,-4 2 1,-2 8-240,2 3 0,-6 5 0,6 4 0,2 4-570,2 2 0,3-4-74,4 6 0,-2-6-233,8 5 1,-1-7 401,6 2 0,2-9 95,4-2 0,3-7 469,7 2 0,3-5-113,3-1 0,-4-7 125,4-4 1,2-9-54,-2-2 0,6-6 653,-6 6 1,0-5-67,-6 5 0,-1-6 169,-4 6 0,2-6-129,-8 6 0,1 6 347,-6 5-1037,0 7 1,0-1 104,0 10 0,0 12 216,0 10 0,0 6 0,0 6 1,0-2-777,0 7 1,0 2 99,0 9 0,-2-2-76,-3 8 0,1-8 208,-7 2 0,0-9 138,-6-2 1,-5-13 258,0 2 0,-7-11-131,1 0 0,3-11 332,-3-5 1,0-8-109,-5-9 0,6-7 21,-1-15 1,8-1-106,-2 1 0,9-7-99,2-4 1,7 2-287,-1-2 1,10 7 118,6-2 0,6 4-1142,5 2 0,6 8 65,10 3 1212,4 3 0,8 3 0,0-1 0</inkml:trace>
  <inkml:trace contextRef="#ctx0" brushRef="#br0" timeOffset="18">14439 3786 8267,'0'-12'-218,"0"1"1747,0-1 0,0 2 191,0-1-1708,0 8 64,0-5 1,-2 16-304,-4 3 1,3 9-372,-8 2 1,7 2-319,-2-2 1,-1-4 411,2 4 0,-1-3-52,6-3 271,0 1 0,0-6 458,0 0-210,0-8 0,0-3 786,0-11 1,6-5-174,-1-6 1,2 4 86,-1-5 0,-4 3-1053,3-2 1,3 4 278,-3-4 1,8 9 110,-2 2 0,4 0 0,1-6 0</inkml:trace>
  <inkml:trace contextRef="#ctx0" brushRef="#br0" timeOffset="19">15266 3306 8267,'11'-16'19,"-2"-3"1,-2-1-1,-1 0 1,-1 3 725,1 4 1,-1 2 979,-5-5-578,0 7-718,0 1 0,-13 8-378,-3 0 26,-12 8 1,2 3 0,-7 9-252,0 2 1,-2 7 179,-3-1 0,3-2-191,-4 1 1,10-1 125,1 1 1,8 3-489,-2-8 0,6 5 200,5-5 0,3 0 32,8-5 1,9 0 563,8-1 1,9-1-121,12-4 0,-1 3 133,7-2 1,-2 0-60,2-1 0,-3 4-11,-8-4 1,-2 4 42,-3 1 1,-1 1 144,-10-1 0,-4-5 16,-13 0 0,-2 0-129,-4 6 0,-10 0-426,-12-1 0,-3 1 119,-2-1 1,-6 1-211,1-1 0,-1 1 137,6-1 0,2-1-1000,3-4 0,4 2 298,8-8 1,-1 6-1648,1-5 2462,7-1 0,1-12 0,8-2 0</inkml:trace>
  <inkml:trace contextRef="#ctx0" brushRef="#br0" timeOffset="20">15613 3405 8267,'9'-25'0,"-3"3"1227,3 3 1,-7 3 229,3-1-535,-3 8 1,-4 2-478,-3 7 0,-6 3-247,-11 8 0,-2 2-146,-4 15 1,-3 5 149,3 5 1,-3 8-632,-2-2 0,5 4 312,1 2 1,7-1-1121,-2 1 1,11-6 356,5 0 0,4-13-199,2 2 1,8-12 314,3-5 0,11-7 334,5-9 1,4-2 429,2-3 0,1-6 0,-1-11 0,0 3 0,0-3 0,-2-1 0,-3 0 0,1-6 0,-7 2 0,2 1 245,-2-2 1,-9 6 339,3-5 0,-5 6 976,0-1 0,-3 10 127,-8 1-475,0 7-767,0-3 0,-6 14-391,1 4 1,-8 11 69,2 6 0,-4 1-501,-1-2 0,5 7-65,0-1 1,1-6-422,-1 6 1,-1-9 192,6 4 1,1-8-249,5 2-128,0-11 594,7-4 1,2-10 738,8-8 0,1-2-263,4-15 0,-9-1 907,3-10 0,-3-1-484,4-4 0,-6-2 674,0 7 1,-6-5-340,6 6 1,-7 1 256,2 9-2023,-5 4 908,-1 15 0,2 4-3289,4 10 3364,-4 12 0,5 8 0,-7 8 0</inkml:trace>
  <inkml:trace contextRef="#ctx0" brushRef="#br0" timeOffset="21">15944 3719 8267,'9'-1'2576,"-4"-5"-477,5 4 73,-1-12-1082,7 12-781,1-6 1,-6 8-534,0 0 1,-6 0 270,6 0 0,-5-5-478,5-1 0,-6 1 356,6 5 1,-5-6-231,5 1 0,0-8 67,6 2 0,-6-6-22,0-5 1,0 4 189,5-4 1,1-2-23,-1 2 1,-1 0-862,-4 5 0,4 3-100,-4 3-213,-4 3 1,0 21 561,-7 4 1,0 16 328,0 0 0,-1 5 375,-5 1 0,-1-4 0,-4 3 0,-2-3 541,7-2 0,-5-1-455,6-5 1,-1-8 2720,6-8-1953,0-8 1,8 1 243,3-15 0,5-2-489,6-14 1,-2-3-141,8-8 1,-2 1-248,1-7 1,3 2-168,-8-3 0,5 0 84,-5 6 0,-1-5-163,-10 5-319,3 8 264,-12 7 0,4 22-265,-12 8 1,-3 14 145,-8 8 0,3 10 10,3 6 0,-2 2 91,7-2 0,-1-1 14,1-5 1,5-3 144,-5 4 0,6-12-76,6-5 0,3-11 204,7-5 0,8-4-106,4-2 1,-2-10-1180,1-6 0,-5-3 149,6-8 946,-15-8 0,9-7 0,-13-8 0</inkml:trace>
  <inkml:trace contextRef="#ctx0" brushRef="#br0" timeOffset="22">22278 2661 8267,'9'-18'0,"-3"-2"0,-4-2 5,-2 2 0,1 1 483,5 3 1,-4-1 0,3 1 642,-3-1 1,-2 6-72,0 0-89,0 7-343,0-3-339,0 7 0,-5 7-36,-1 4 0,1 11 200,5 6 1,0 5-127,0 6 0,-2 3-307,-4 7 1,4 1-557,-3 0 1,3-1 399,2 1 0,-5-1-510,-1 1 0,1-2 322,5-4 1,-6-4-1277,1-7 0,-6-1 661,5-5 0,-1-5-979,1-11 1918,4-4 0,-20-14 0,4-2 0</inkml:trace>
  <inkml:trace contextRef="#ctx0" brushRef="#br0" timeOffset="23">22377 2595 8267,'33'-48'0,"0"4"0,-7 6 666,-4 10 0,-3 4 137,-3 8 0,1 7 187,-1 3 1,-5 4-443,0 2 1,-7 2-136,1 4 0,-3 5-183,-2 11 1,-13 3 22,-3 9 1,-12 0-173,1 5 1,-4 1 49,-3 4 1,1 2-491,0-7 0,0 1 96,0-1 1,2-4-247,3 3 0,4-3 171,8-2 1,7-7 93,3-4 0,6 0 268,6-5 0,12-4-115,15-13 0,9 0 76,14 0 0,-3-6-36,8 1 1,-10-8-490,-1 2 1,-3-2-138,-8 2 0,-2-4-345,-10 4 1,-3 4-369,-7 1 1390,-8 4 0,6-5 0,-6-2 0</inkml:trace>
  <inkml:trace contextRef="#ctx0" brushRef="#br0" timeOffset="24">22857 2926 14358,'0'18'280,"0"4"1,0-3-237,0 3 0,0 2-1195,0-2 1,0 1 745,0 0 0,0-5-2408,0 4 2813,0-4 0,-7-1 0,-3-1 0</inkml:trace>
  <inkml:trace contextRef="#ctx0" brushRef="#br0" timeOffset="25">22840 2562 8267,'0'-16'759,"6"-3"-301,-1-3 0,3 9 171,-3-3 0,-1 5-84,7 0 1,0 2-137,6 3 1,-1 4-1550,1-3 1,-1 10 615,1 6 1,-1 6-1682,1 5 2205,-1-4 0,1 13 0,-1-5 0</inkml:trace>
  <inkml:trace contextRef="#ctx0" brushRef="#br0" timeOffset="26">23055 2827 8267,'-7'16'322,"0"-5"-269,-4 0 1,3 0 890,8 6 1,0-1-163,0 1 0,2-1-40,4 1 1,5 1-688,11 4 0,-4-2 28,4 8 0,-3-8-706,-3 2 0,1-3 440,-1-3 1,-5 4-325,0-3 0,-7 3 260,1-9 1,-16-2-68,-5 2 1,-12-7-59,1 2 1,-4-5-1,-3-1 1,1 0-244,0 0 0,0 0-113,0 0 728,7-7 0,2-2 0,8-8 0</inkml:trace>
  <inkml:trace contextRef="#ctx0" brushRef="#br0" timeOffset="27">23436 2446 8267,'0'-16'645,"0"-1"778,7 1-147,-5-1 0,7 10-357,-3 7 0,-4 15-406,3 12 1,-3 12-559,-2 5 0,0 11 120,0 6 0,-2 3-405,-3 2 0,-5 6 148,-6-1 0,-1-1-1281,1-9 1,1-1 336,4-10 1,2-6-1638,3-17 2763,4-3 0,2-7 0,10-1 0</inkml:trace>
  <inkml:trace contextRef="#ctx0" brushRef="#br0" timeOffset="28">23535 2860 8267,'-2'-17'905,"-3"1"0,3-1 285,-4 1 274,-3 6-974,0 3 0,-6 16 3,4 8 0,-2 7-105,8 9 0,-1 5-261,6 1 0,0-1-445,0-5 1,0 1 324,0-1 1,8-8-603,3-3 0,5-5 382,6-6 1,-1-4-632,6-7 1,-1 0 14,1 0 829,-3-7 0,0-10 0,2-8 0</inkml:trace>
  <inkml:trace contextRef="#ctx0" brushRef="#br1" timeOffset="29">1224 8083 24575,'0'0'0</inkml:trace>
  <inkml:trace contextRef="#ctx0" brushRef="#br1" timeOffset="30">11859 11952 24575,'0'0'0</inkml:trace>
  <inkml:trace contextRef="#ctx0" brushRef="#br1" timeOffset="31">2779 3174 8030,'-17'9'-978,"1"-2"883,-1-7 1,0 6-1,3 1 522,3 2 0,2-3-179,3 5 0,4-6 1,-3 7 346,3 0 1,0-2 560,-3 1-208,3-8 79,-6 12-592,1-13-206,5 5 1,-5-14-206,7-4 0,0-6 65,0-5 0,5-4-9,1-7 1,7 0 63,-2 0 1,2-5-161,-2-1 1,3-7-7,-3 2 0,4 4-38,2 1 1,-6-1-36,0 1 0,0 6 116,5 6 1,-5 6-958,0-1 674,0 4 1,6 7-1371,-1 0 1142,1 7 1,5 4-640,0 11 0,0 9 1129,-5 3 0,-1 6 0,1-3 0</inkml:trace>
  <inkml:trace contextRef="#ctx0" brushRef="#br1" timeOffset="32">2944 2926 8030,'-9'-17'5,"1"1"1,3-1 0,-1 1 0,3-1 187,1 1 0,2 5 0,0 0 1090,0-2-514,0 5-545,0 1 1,7 7 0,4 0-1,4 0-121,2 0 0,-1 2-83,1 3 1,5-3 25,0 4 0,9 1 62,2-1 0,0-1-61,6-5 1,9 0-91,1 0 0,8 0 77,4 0 0,-1 0-86,12 0 0,3 0-100,3 0 0,10-2 136,-41 0 1,0-1 0,44-1-188,-44-1 0,0-1 1,45 1 191,-45-1 1,0 1 0,1 2 0,-1 0 35,41-8 0,1 7-218,-7-1 0,-1-2 286,-4 1 1,8-1 9,-8 1 0,8 3 47,-8-8 1,-2 5-85,2-5 1,-1 5-127,1-5 1,-4 6 124,-6-6 1,-1 5-135,0-5 0,6 2 120,-1-2 0,-5 4-134,-5 7 0,-2-6 48,1 1 0,5-1-71,-5 6 1,-1 0-5,2 0 1,-6 0 88,6 0 1,-4 0 180,-2 0 1,0 0-212,-11 0 1,4 6 422,1-1 1,1 1-334,0-6 0,-6 0 375,0 0 0,0 0-365,6 0 0,10 0 22,1 0 0,7-2-69,-8-4 1,-1 3 38,2-8 0,-2 7-37,1-1 0,-1-3 34,-4 3 0,-3-3 34,3 3 1,2 3 18,-2-3 1,0-3 6,-5 3 0,-3-1-10,-2 6 0,6 0-90,-7 0 0,6-5-92,-12-1 1,8 1 86,-2 5 0,4 0-104,2 0 1,-6 0 64,0 0 0,-2 0-113,2 0 1,2 0 99,-7 0 0,5 0 141,-5 0 0,5 0 193,-6 0 0,6-2-122,-5-4 0,0 4-26,-6-3 1,2 1-69,3-1 0,-1 3-77,7-4 0,-7-1 112,1 2 0,3-1-197,-3 6 0,7 0 34,-7 0 0,6-5-33,-5-1 0,-1 1 143,-5 5 0,6 0 69,0 0 0,-6 0-107,-6 0 0,1-2 8,5-4 0,6 4-65,-1-3 1,1 3 88,-6 2 1,5 0-66,1 0 0,5-2 46,-5-3 1,1 3-9,-1-4 1,-3 4 3,9 2 1,-7-5-15,6-1 0,-7 1 4,2 5 1,3-2 7,2-3 0,-2 3 0,2-4 1,-7 4 3,2 2 0,1 0 17,-1 0 0,-1 0-2,-5 0 0,0 0 3,0 0 0,1 0-84,-1 0 0,0 0-137,0 0 1,0-5 41,0-1 1,2 1 73,3 5 1,5 0 26,6 0 0,-5-2-34,1-3 1,-1 3-183,5-4 0,-1 4 109,-4 2 1,-3-5 505,-8-1 1,0-1 467,0 1-425,-7 5 59,-3-14 0,-13 11 164,-5-7-562,-3 8 305,-2-5-1081,-7 8 513,5 0 0,-11 8 18,7 3 0,1-2 138,5 2 1,-2 2 17,-3 9 1,1-2 206,-7 7 1,5-3-144,-5 9 0,0-3 78,-5 8 1,1-3-32,4-2 0,-9 6 23,3-1 1,-1 7-23,7-7 1,-4 1 181,4-6 1,-2-6 33,2 1 0,2-8-3,4 2-298,3-11 260,-6 4-1259,8-13 1,6 3 539,-1-10 0,8 3 464,-2-4 0,-3-3 0,-1 0 0</inkml:trace>
  <inkml:trace contextRef="#ctx0" brushRef="#br1" timeOffset="33">6053 2265 8037,'-14'-11'-396,"3"0"1,-4 5 392,4-5 1,-2 6 0,0-5 0,2 3 316,-2 3 0,-1-3-37,-3 2 1,0-8 0,1 4 147,-1-1 1,3 1-103,3 4 0,-2 1 390,7-7 157,-7 7-102,12-10 53,-14 12-240,13-13-453,-5 13 0,14-5 60,4 7 0,4 7 164,1 4 1,10 6-121,7 5 0,8 4-29,8 7 0,1 0-359,-1 0 0,8 7-9,4 4 1,5 4-58,6 2 1,3-1 9,-34-24 1,1 0 0,-1-1 0,-1 1-35,37 25 1,-5-8 109,-12-3 0,-10-6-363,-12-6-125,-10-3-214,-11-7 263,-10-1 0,-14-7 350,-4-3 1,-4-2-671,-2 1 0,6-3 717,0 3 0,-5-3-1099,-6-2 1277,0 0 0,-10-7 0,-3-2 0</inkml:trace>
  <inkml:trace contextRef="#ctx0" brushRef="#br1" timeOffset="34">6831 2033 8144,'5'-22'158,"1"0"1,-1 2 279,3 2 0,-5 1 177,8 1 1,-7-1 307,1 0 374,-3 8-910,-2 2 0,-2 9-173,-3 3 1,-6 12-172,-11 10 0,-4 5 85,-7 1 0,0 7-220,0 4 1,-8 6 140,-3 5 0,-5 4-479,-6 7 0,1 5 388,25-35 0,-2 0 1,-3 4-1,0-1-57,-4 0 0,-1-1 0,-2 3 0,1 1 64,-2 2 0,1 0 0,1-6 0,1-1 135,3-1 1,0 0 0,1-3-1,0-2 213,-20 19 1,8-4 156,8-13-141,11-8-23,12-8-101,8-10 152,8-7-1163,0 0 169,8 0-554,1 0 1,13 0 1190,0 0 0,8 0 0,-5 0 0</inkml:trace>
  <inkml:trace contextRef="#ctx0" brushRef="#br1" timeOffset="35">11329 2397 8157,'-11'-2'-735,"0"-3"0,8 1 1151,-3-7 0,-1 5 1,-1-3 309,-1 2 0,5-6 149,-1 2-360,3 4-478,2-1 96,0 8 53,7 0 1,3 2-137,6 4 0,1-3 122,-1 8 0,8-7 49,4 2 0,5 1-79,5-2 0,5 1 174,6-6 1,5 0-134,6 0 0,1-6 12,11 1 1,3-8-325,2 2 1,0 4 190,6 1 1,-11-1-114,5 1 1,-9 1 61,-8 5 1,5 0-65,-5 0 1,3 0 57,-2 0 1,-5 0 30,-6 0 1,7 0 3,4 0 1,-4 0 78,-2 0 1,-2 0-10,2 0 1,-1 0 18,6 0 1,-5 0-42,6 0 0,-8 0 7,2 0 1,4-2-116,2-4 0,-4 5 103,-2-5 1,-4 4-130,-1 2 1,5 0 100,0 0 0,2 0-89,-2 0 1,-3 0 1,3 0 0,2 0-17,-2 0 1,2 0 16,-2 0 0,-2 0 39,8 0 0,-2 0-25,1 0 1,-1 0 17,-4 0 0,-3 0-5,3 0 1,2-2 0,-2-3 0,6 1-25,-6-7 1,0 6 12,-5-6 1,3 5-8,-3-5 1,3 6 144,-9-6 0,-2 7 98,2-2 1,0-1-198,6 2 1,-6-3-10,0 3 0,-5 3-3,5-4 1,-2 5 12,2 1 0,-3 0-197,-8 0 1,5 0 70,1 0 0,5 1-50,-5 5 0,-1-4 156,-5 3 0,0-3-58,1-2 1,4 0 129,1 0 1,-6 0-116,-6 0 1,-5 0 88,6 0 1,0 0-60,5 0 1,-2 0 107,-4 0 0,5 0-86,-5 0 1,4 0 1,3 0 1,-1 0 49,0 0 1,-6 0-49,1 0 0,-2 0 91,1 0 1,3 0-88,-8 0 1,0 0 231,-6 0 0,1 0 307,-1 0 108,-7 0-274,-1 0-270,-8 0-222,0 0 178,0 7 1,0-3-46,0 7 1,0 0 52,0 6 1,0-1-25,0 1 1,0 5-24,0 0 0,0 2 138,0-2 0,0 2-8,0 3 1,0 3 76,0-8 1,0 1-53,0-1 0,2-3 158,3 3 1,-3-4-43,3-1 65,-3-1-368,-2 1 192,0-1-1776,0-6-947,0-3-1950,0-7 4472,0 0 0,-14 0 0,-5 0 0</inkml:trace>
  <inkml:trace contextRef="#ctx0" brushRef="#br1" timeOffset="36">21368 2579 8157,'-11'0'-30,"0"0"1,-1 0 250,-3 0 494,6 0 0,-1 0 340,5 0-306,3 0-186,-5 0-167,7 0 1,2 0-93,3 0 0,-3-8-90,3-3 0,-1-3-2,2-3 0,-5-1-91,5-4 1,1 2 50,-1-8 0,5-1-147,-6-10 1,6-3 7,-5-8 1,5-1 55,-6-4 0,7 3-138,-7-3 0,6-2 28,-5 2 1,5 7-20,-6 10 0,6 5 93,-5 5 1,5 4-122,-6 8 0,8 1 40,-2 4 0,-2 4 63,2 7 0,-5 0-172,5 0 1,-6 2 96,6 3 0,0 4-120,6 8 0,5-1 84,0 1 0,2-1 44,-2 1 1,6-1 58,10 1 1,4-1 15,8 1 0,1-8 77,5-3 1,2 1-143,9-1 0,10-1-131,0-5 1,9-2 234,-3-3 0,0 1 104,5-7 1,2 7-69,-2-1 1,-7-2-162,-9 1 0,-4-1 18,-2 1 0,-2 4 8,-3-3 1,-4 1-2,-8-1 1,1 3 49,0-4 1,-1-1-91,1 1 0,-2-5 65,-4 6 0,3-6 1,-2 5 1,1-7 269,-2 2 1,2 2-147,-8-2 1,3 6-36,-3-6 0,-3 2-24,4-2 0,-6-2-40,-6 7 1,3-1 15,-8 1 1,5 4-46,-5-3 0,-5 3 90,-6 2 102,-7 0-116,3 0-427,-7 0 138,0 0 124,0 7 1,0 3 144,0 6 0,0 1-78,0-1 0,0 3 152,0 3 0,2-2-147,3 7 0,-1-5 142,7 6 1,-5-2-116,5 1 0,-2 4 114,2-3 0,2-2-67,-8 1 1,6-6-13,-5 1 0,1-4-282,-1-2 190,-5 1-1357,7 0 581,-8-1-793,0-7 1,0 0 159,0-3 1452,0-4 0,-8 12 0,-1-4 0</inkml:trace>
  <inkml:trace contextRef="#ctx0" brushRef="#br1" timeOffset="37">23072 595 8157,'33'-26'0,"-2"4"39,-3 4 0,1 1 320,-7 1-64,0-1 0,-11 1 0,-1-1 0,-3 1 1710,-3-1-831,-3 8-950,-8 2 1,-2 7 32,-8 0 0,-5 13 47,0 3 1,-7 10-114,1-4 1,3 13-1,-3-2 0,0 11-130,-5 0 0,-5 4 94,-1 1 1,1 3-102,4 3 1,3 4 134,4 7 1,-5 0-256,5 0 0,3-2 50,2-3 1,4 1-21,1-7 0,8-1 105,3-10 1,4-6-174,2-10 1,0 1-317,0-7 0,0 0 223,0-5 0,0-6-113,0 0 0,0-6-190,0 7-951,0-9 969,0 5 0,-1-8-313,-5 0 1,2 0 110,-7 0 0,8-8-672,-3-3 1356,-3-4 0,0-8 0,-8-3 0</inkml:trace>
  <inkml:trace contextRef="#ctx0" brushRef="#br1" timeOffset="38">22311 760 8375,'0'-27'211,"0"-1"0,0 3 86,0-3 0,0 4 397,0 8 1,0-1-216,0 1 1,0 5 1348,0 0-629,0 7-670,8-3 1,-7 8-29,5 5 1,-2 3-188,1 8 0,-1-1 192,7 1 0,-6 7-129,6 3 1,0 4-75,6 2 0,-1 0-39,1 0 0,7 2-234,3 4 0,5-4-17,1 3 0,0 3 23,0-3 1,2 1-241,3-6 0,-3 0-566,4 0 1,-10-2-687,-1-3 0,-13-2 648,1-4 0,-10-4-2144,-1 4 2952,-3-4 0,-17 6 0,-3 2 0</inkml:trace>
  <inkml:trace contextRef="#ctx0" brushRef="#br1" timeOffset="39">3027 5753 8389,'-19'-17'25,"-1"1"0,0-1 0,3 1 0,5-1 958,-1 0 0,-2 6-2,-2 0 1,8 6-753,4-6 0,7 15-33,9 1 1,1 15 80,16 8 0,-6 5-83,6 5 0,5 5 15,5 6 1,3 8-156,-3 4 1,6 3-320,12 2 1,-1 8 236,-23-36 1,2 1 0,-2 4-1,0 2 33,6 2 0,1 0 1,-4-5-1,0 0-103,1 0 1,0-1 0,24 29-104,-4-4 1,-7-7-79,-5-10 0,-12-8-88,-16-8 1,-1-8-339,-10-8 0,1-1-684,-6 1 478,0-8 32,-8-2 1,1-8 1065,-4-5 1,-11-18 0,4-11 0</inkml:trace>
  <inkml:trace contextRef="#ctx0" brushRef="#br1" timeOffset="40">4052 5687 8389,'0'-43'0,"0"5"0,0 5 441,0 5 1,2 1 381,3 10 292,-3-3-273,6 18-725,-8-5 0,-2 19 137,-4 5 0,-5 16-122,-11 0 0,0 13-1,-11 4 0,4 7 123,-10 9 0,-3 5-524,-2 1 1,19-32-1,0 1 286,-2 0 0,-1 0 1,1 5-1,-1 0-12,-5 6 0,0 1 0,1 1 0,-1 0 15,-5 4 1,-1 0 0,2-3 0,-1 0-274,0 1 1,-1-2-1,0-3 1,1-1 315,4 0 0,1 0 1,0-3-1,0-1 33,-16 31 0,3-7-12,13-20 0,7-8 50,4-3 1,9-12-177,2-5 135,7-3 0,-1-10-216,10-4 1,4-3-113,8-2 0,-1-7-544,1-4 1,7-4-478,3-1 1257,5-1 0,-7-7 0,-1-2 0</inkml:trace>
  <inkml:trace contextRef="#ctx0" brushRef="#br1" timeOffset="41">23634 5653 7948,'17'-22'0,"-1"-1"-206,1-3 1,5 6-1,0-4 1,0 2 479,2 0 0,-6-6 41,4 6 0,2-2 0,-2 4 1,-1-2 369,-3 2 1,-3 1-231,-4 3 1,-4 5-11,-7 0 0,0 5 165,0-5-336,0 8 1,-2-5-252,-3 8 0,-5 2 116,-6 4 1,-2 10-162,-5 12 1,-2 3 77,-8 2 0,0 7-52,0 4 0,-8 12-24,-3 4 0,-4 6-457,-1 6 0,-3 0 423,25-32 0,-1 2 1,-1 3-1,-1 2 57,-3 5 0,0 1 0,3-1 0,1 0-41,1-2 0,1 0 0,4-5 1,2 0 79,-18 37 0,5-3-168,0-13 1,14-5 137,4-17 1,5-4-132,0-6 1,-2-9 73,7-3 0,-1-3-89,1-3 1,5-5-773,-5 0 1059,4-7-876,2 3 1,0-14 334,0-4 1,0-4-1104,0-1 1491,0-8 0,-7-9 0,-2-10 0</inkml:trace>
  <inkml:trace contextRef="#ctx0" brushRef="#br1" timeOffset="42">22940 5422 8238,'-17'-40'173,"1"5"44,-1-4 1,6 12 741,0 5 1220,7 3-1529,-3 10 1,7 9-211,0 11 0,2 6-60,3 5 1,4 11-72,8 11 1,5 5 26,0 6 1,8-1-100,-3 6 0,-1-1-86,1 2 0,1 5-125,5 0 0,-2 0-340,-3 6 0,3-10-894,-3-1 0,3-2 633,2 1 0,-7-3 575,-4-7 0,0-3 0,-2-2 0,-3-7 0,-3-3 0,-3-2 0</inkml:trace>
  <inkml:trace contextRef="#ctx0" brushRef="#br2" timeOffset="43">3209 8943 8064,'0'-22'13,"0"0"1,0 2 0,0 1 0,0 1 278,0-4 1,0 2 0,0-8 0,1 1 395,5 1 1,-2-3-365,7 7 1,-8-6 0,5 6 0,-3 2 911,1 1-963,-1 10 1,-5 4-80,0 10 0,-13 14-78,-3 14 1,-12 14-153,1 14 0,-10 18 63,18-36 0,-1 2 0,0 6 0,0 1-502,0 3 0,1 0 1,2 2-1,1 0 381,0 1 0,-1 0 0,1 2 0,1 1-208,3 0 1,2-1-1,2-6 1,1-1 18,3-5 0,3-3 1,8 27 23,10-11 1,6-23 66,11-10 1,6-15 18,4-8 1,-2-10 211,2-6 1,-1-11-62,1-6 0,-4-3 646,-7-2 1,0-6-522,0 1 0,-14-6 275,-8 5 1,-7 0-193,-4 6 0,-4 0 26,-7 0 0,-2 6-126,-15-1 0,1 13-109,-6-1 1,0 5-550,0 0 1,1 2 272,5 3 0,3 4-1641,7-3 1382,8 3 1,4 2-383,10 0 940,4-7 0,15-3 0,2-6 0</inkml:trace>
  <inkml:trace contextRef="#ctx0" brushRef="#br2" timeOffset="44">3870 9009 8064,'0'-26'0,"0"1"582,0 3 1,-2 5-8,-3 1 0,1 1 74,-7 9 0,0 1-143,-5 5 1,-1 9-146,1 8 1,-7 7-342,1 9 0,0 7 91,6 4 0,7-4-85,3-1 0,4 3 97,2 2 1,0-3-536,0-3 1,9-3 172,8-2 0,9-7-330,12-4 1,6-4 360,12-1 0,-5-2 86,4-4 0,-5 2 677,-6-8 0,-6 8-299,-10-2 0,-6 4 290,-11 1 1,-11 3-191,-11 3 0,-11-2 123,-6 7 1,-8-5-421,-3 6 0,-5-6-636,5 6 1,-5-8-1265,6 2 1,1-6 331,9-5 1509,-3 4 0,5-13 0,-7 5 0</inkml:trace>
  <inkml:trace contextRef="#ctx0" brushRef="#br2" timeOffset="45">3655 9141 8064,'0'-33'0,"4"0"863,7 0 1,7-5 186,15-1 1,15-1 602,7 1 0,13 4-1183,4-3 0,5 3-26,-5 2 0,-2 7-259,-10 4 0,-5 5 91,-11 6 0,-5 4-566,-11 7 0,-10 0 291,-7 0-1279,-7 0 611,3 0-878,0 7 0,-5-3-1947,4 7 1952,3-7 1540,-7 10 0,12-12 0,-4 6 0</inkml:trace>
  <inkml:trace contextRef="#ctx0" brushRef="#br2" timeOffset="46">7823 9224 8064,'-17'0'-1390,"6"0"1066,0 0 288,8 0-102,-5 0 72,8 0-114,0 0 28,8 0 152,-6-7 0,12 5 0,-5-5 0</inkml:trace>
  <inkml:trace contextRef="#ctx0" brushRef="#br2" timeOffset="47">7939 9075 8064,'-6'-16'-126,"1"-1"0,-1 1-161,6-1 1,0 1 583,0-1 0,0-5 31,0 0 1,0-2-122,0 2 0,0 4-23,0-4 0,2 3 97,4 3 0,-5-1-16,5 1 0,-2-1 313,1 1-24,-3-1-89,5 1-120,-7-1-104,0 8 0,-2 2-242,-3 7 84,3 0 0,-7 0-60,3 0 1,5 7-20,-5 4 1,4 4-77,2 1 0,-2 3 24,-3 3 1,3-2 105,-3 7 1,3 3-88,2 8 1,0-1 69,0 7 1,0 6-148,0 5 1,-6 2 94,1-2 0,-1 4-65,6 7 1,0-7 66,0-4 1,0-9-42,0-2 1,0-8 29,0 3 1,2-13-33,4-10-161,-5 1 0,14-15 117,-4 3 0,-2-9-147,2-1 0,0-14 115,6 3 1,-1-6-749,1 0 1,1 2 15,4-8 860,4 1 0,7-6 0,0-1 0</inkml:trace>
  <inkml:trace contextRef="#ctx0" brushRef="#br2" timeOffset="48">8518 8827 8064,'-26'-16'0,"-3"-1"840,6 1 1,7 5 262,5 0-427,0 7 0,-4-1-237,4 10 1,4 12-30,7 10 1,0 6-258,0 6 0,2 3-105,3 8 0,-1 5-247,7 0 1,2 5 228,9-4 0,4 4-261,7-5 1,7-7 165,4-9 1,6-19-167,5-9 1,-2-9-21,8-8 0,-8-12 473,2-15 1,-11-8 51,-5-8 0,-12-1 58,-4 0 0,-12 3 48,-6 3 0,-5-2-94,-5 7 0,-12 1-146,-11 5 0,-10-4 81,-6 4 0,-4 5-263,-2 17 1,3-2 63,2 8 1,0-1-395,6 6 1,8 8-321,9 3 1,5 9-665,6 2 1,4 5-512,7-5 1,9 6 1866,7-6 0,1 7 0,7-3 0</inkml:trace>
  <inkml:trace contextRef="#ctx0" brushRef="#br2" timeOffset="49">14621 8712 8064,'-17'0'-147,"-7"-6"1,-2-1-1,1-1 1,4-1 0,7 0 726,3-4 0,7-9 1,-1-4-1,3-3 161,2-4 0,2 4-470,3-10 1,6-1 0,11 1 0,6 2 87,3 2 1,4 1-298,3-5 0,-1 11 109,7 1 1,-5 7-222,5 3 1,-5 8 96,5 3 1,-8 6-359,3 6 0,-6 7 121,-5 14 0,-12 8 38,-10 15 1,-6 7 84,-6 3 0,-12 7-170,-15 4 1,-2 4 114,-9 8 1,1-9 91,-1-8 0,4-4 166,7-12 0,2 1-91,3-12 0,12-8-67,10-9 1,15-11 34,13-5 0,19-12-87,19-5 1,14-11 20,9-6 1,1-3-193,-37 15 1,0-1 0,-1-2 0,1 0 142,3-1 1,0 1 0,38-12 60,-11 9 0,-14 5-145,-25 6-53,-7 4 0,-32 14-189,-16 4 1,-16 17 76,-22 5 1,-4 9-125,-7-3 0,7 5-1017,4-6 1492,3 1 0,-1-6 0,4-4 0,6-7 0,7-7 0</inkml:trace>
  <inkml:trace contextRef="#ctx0" brushRef="#br2" timeOffset="50">15811 8150 8064,'-7'-26'391,"-4"4"0,-2 3-84,2 3 0,-4 7 479,4 3 1,2 4-322,-2 2 0,7 4 0,-3 5 1,2 8 91,-1 1 0,1 8-486,5 1 0,0 5-272,0 1 0,7 2 236,4 3 1,4-3-228,1 4 1,6 1 183,0-1 1,8-1-98,-3-5 1,-1 0 40,2 0 0,-8 0 245,2 1 1,-11-1-62,-6 0 1,-3-6 248,-2 1 1,-14-1-487,-9 6 0,-8-1 68,-7-5 1,1-1-267,-7-4 0,7-6 33,-2 1-2016,12-8 2298,3-9 0,7-7 0,1-2 0</inkml:trace>
  <inkml:trace contextRef="#ctx0" brushRef="#br2" timeOffset="51">15580 8199 8064,'18'-38'847,"4"-1"1,11 0 1034,11 6 0,6 0-911,5 0 1,-2 2 18,8 4 0,3-3-434,3 8 0,-7 2 122,-16 9 0,-3-2-711,-8 7 0,-2 1-740,-3 5 0,-4 9-305,-8 8 0,1 1-2988,-1 10 4066,1-8 0,-1 11 0,1-5 0</inkml:trace>
  <inkml:trace contextRef="#ctx0" brushRef="#br2" timeOffset="52">2961 11770 8064,'-22'0'-324,"-1"0"0,-4 0 658,5 0-221,-8 0 1904,12 0-1741,2 0 0,17 0-274,16 0 1,9-8 11,12-3 0,4-3 98,8-3 0,5 1-111,0-1 1,8 6-11,-3 0 1,-3 7 74,-1-1 1,-7 5-164,-5 5 1,-9 14 111,-7 14 1,-15 9 236,-2 13 1,-11 6-127,-11 10 1,-8 5-347,-14 6 0,0-1 176,0-4 1,5-9 126,1-7 1,9-13-142,1 1 1,8-17 82,9-5 1,3-7-458,8-3 0,2-8 195,15-4 0,-6-3-666,6-2 0,-6-2 21,5-3 1027,-7-4 0,12-8 0,-7 1 1</inkml:trace>
  <inkml:trace contextRef="#ctx0" brushRef="#br2" timeOffset="53">2994 12315 8064,'-26'0'0,"-3"-5"90,6-1 0,7-1-90,5 1 884,7 5 1,6-12 9,15 7-670,6-7 1,14 4 0,7-7 268,11-1-420,8-7 1,5 4 0,2-6-65,1 2 0,7-3-79,-7 5 0,6 0-487,-5 5 0,-8 1 326,-8-1 1,-10 8-841,-2 4 1,-8 3 474,3 2 1,-11 0 595,-6 0 0,-4 7 0,-1 2 0</inkml:trace>
  <inkml:trace contextRef="#ctx0" brushRef="#br2" timeOffset="54">4234 11770 8064,'-16'-26'520,"-1"4"0,0 4-51,1 1 0,-2 8 309,-5 3 1,3 5-273,-7 1 0,-1 7-79,-5 4 0,2 6-157,3 5 0,4-2-206,8 7 1,7 1-65,3 5 0,4 0-231,2 0 0,4-2-472,7-3 0,7 3 441,15-3 1,6 1-356,0-1 0,7-3 220,-2-3 1,-2-3 190,2 3 0,-7-4 329,1-1 0,-10 1 23,-6 4 0,-5-2 52,-6 8 0,-4-3 159,-7 3 0,-13 1-401,-3-7 1,-10 6 121,4-6 0,-6 0-1135,6-5 0,-5-1 137,4 1 920,1-1 0,-1-7 0,-3-1 0</inkml:trace>
  <inkml:trace contextRef="#ctx0" brushRef="#br2" timeOffset="55">3986 11935 8064,'0'-27'406,"0"-1"1,9 0 590,8-5 1,1 2 71,10 4 0,7-5-483,9 5 1,5-4 218,6-2 0,-3 7-312,3 4 0,-9 3-310,-2 3 1,-7 1-417,1 4 1,-10 4-615,-6 7 1,-4 2-234,-1 3 1,-6 10 1079,0 7 0,-7 7 0,3-3 0</inkml:trace>
  <inkml:trace contextRef="#ctx0" brushRef="#br2" timeOffset="56">8633 11406 8064,'0'-33'148,"0"2"1,-1 1 0,-5 7-1,-5 2 1,-5 9 0,-7 2 1045,-4 7 1,-10 3-1014,-1 5 0,-7 10 0,7 9 0,1 1-77,2 5 1,4 1-232,3 2 1,6 0 349,11 0-476,-3 0 0,12 0 1,-4-1 15,4-5 1,12 3-1,6-7 1,12 1-56,8 0 1,3-2 82,11-5 0,-3-1 63,14 1 1,-8 5 114,3 0 0,-5 2 161,-1-2 0,-10-2-134,-7 8 1,-9 5 165,-13 5 0,-7 8-9,-15-2 1,-15-2-97,-18 3 1,-4-1-31,-2 5 0,1-8 27,-1-8 0,8-8 0,3-8 1,6-8 10,6-3 1,8-12-6,8-5 1,8-11-64,-3-6 1,6-10-9,6-6 1,5-4 35,11-2 0,3-12 12,9-4 0,4-9-213,1 3 0,5 0 210,-6 6 1,8-5 233,-2-1 1,2 4-42,-2 13 1,-10 9 303,-12 18-324,-11 5 1,-8 13 51,-14 5 1,-7 10-258,-15 6 1,-6 10 127,1 1 1,-1 0-753,6-6 1,0 1 597,0-1 0,2-1-2394,3-4 2418,-3 4 0,12-6 0,-4 7 0</inkml:trace>
  <inkml:trace contextRef="#ctx0" brushRef="#br2" timeOffset="57">14587 11224 8064,'0'-25'79,"0"3"1,0 1 0,0-1-1,0-5 1076,0-4-949,8-3 0,3 1 1,9 0-1,2 0 1,0-2 226,2-3 0,2 8 1,7-1-1,0 5-8,0 6 0,0 4-178,0 5 1,-2 5-281,-3 12 0,0 5-16,-12 11 1,2 3-70,-12 9 0,-1 6 88,-5 4 0,-12 4-51,-5 1 1,-10 3-360,-1 3 1,2-5 173,-1-1 0,5-7 118,-6-9 0,8 0 50,-2 1 1,9-11-98,2-6 0,7-6 54,-1-6 0,12-3 52,10 4 1,6-6 19,11-6 1,0 4 13,5-3 0,3 3 87,8 2 1,-2 0-63,-4 0 0,-4 2 436,-7 3 1,-7 5-195,-4 6 1,-11 3 405,-5 3 1,-8 1-195,-9 5 0,-9 9-35,-19-4 1,-3 4-24,-8-4 1,-5 0-38,0 0 0,-6-2-476,6-3 1,2 1 153,9-7 1,-2-2-449,7-9 1,1 2 48,4-7-59,9-1 1,3-7-223,11-3 0,-2 1-427,7-7 0,1 0-432,5-6 1532,7 1 0,2-8 0,8-2 0</inkml:trace>
  <inkml:trace contextRef="#ctx0" brushRef="#br2" timeOffset="58">15712 11142 8197,'0'-28'0,"0"1"439,0-3 1,-5 6 92,-1 2 0,-5 9 0,4 4 0,-2 2 443,-4 3 1,-2 4-537,-2 6 1,-5 3-266,0 7 0,-2 10 0,4 5 0,-2 8-83,2 3 0,7 0-161,2 2 1,7 6 158,-1 0 0,5-6-775,5 5 0,12-5 286,10 0 0,12-9-404,5-7 1,11-15 304,6-2 0,3-11 402,2-11 0,1-2 195,-1-15 1,-7-5 334,-4-5 1,-13-6 75,-9 5 1,-9-5-266,-13 5 1,-4-5 568,-7 6 0,-14 1-211,-8 10 1,-13-5-75,-4 5 1,-7 3-182,2 2 1,4 9-627,1 2 0,10 5-1078,1-5-121,8 8 0,-2-3 724,11 12 754,3 3 0,1 15 0,-2 2 0</inkml:trace>
  <inkml:trace contextRef="#ctx0" brushRef="#br2" timeOffset="59">3539 14332 8064,'0'-33'96,"0"0"0,0 0 0,0 2 1,0 1 1394,0 3-1220,0 6 1,0-8-1,-1 9 1,-5 3-1,-7 6 1,-5 4-1,-6 7 305,-2 9 1,-9 6-414,-9 18 1,2-2-267,-2 13 1,7 0 107,-2 6-30,5 7 0,8-6 1,6 4-647,7-3 503,5-10 1,12 6 0,7-6-400,11 0 0,15 4 227,7-7 0,9-1 41,2-5 1,6 0 195,-6 1 0,0-7 212,-5 1 1,-13-1-141,-4 6 1,-19 6 112,-2-1 0,-18 3 232,-11-3 1,-14-3-146,-13 4 0,-2-1 115,2-5 1,-2-3-53,8-14 1,1-6 79,9-5 0,-1-5-98,7-5 1,7-14-66,10-14 1,5-9-51,5-13 0,6-4-167,11-7 1,4-8-384,7-3 0,2-2 406,3 2 0,-17 34 0,1 0 10,2 1 1,1 1 0,23-38 11,-4 8 0,0 10 651,-11 6-124,-3 11-261,-21 18 1,-18 19-156,-19 18 0,-5 5 20,-11 6 1,5 4-684,-5 7 1,8-5 318,-3-1 1,6-5-476,5 6 0,4-8 167,8 2 1,1-4-706,4-1 1,6-2 1268,10-4 0,12-4 0,8-7 0</inkml:trace>
  <inkml:trace contextRef="#ctx0" brushRef="#br2" timeOffset="60">4399 14034 8223,'0'-16'398,"-1"7"687,-5 3 0,1 4-453,-12 2 1,2 10 171,-12 6 0,-3 10-293,-8 12 1,1 7-324,-7 10 1,13-4-191,-2 4 1,12-3-196,5-3 1,7 1-23,9-1 1,9-6-280,7-5 0,17-7-178,17-9 1,2-1 296,8-16 1,-1 1 24,2-6 1,1 0-54,-7 0 0,-5 0 631,-6 0 1,-15 5 214,-1 1 1,-15 7 456,-8-2 1,-12 11-491,-10 5 1,-8 4 84,-14 2 0,-1 0-1078,-4 1 1,-4-1 374,4 0 0,3-8-404,3-3 0,3-5 351,2-6 0,5 2 265,1-8 0,6 1 0,-3-6 0</inkml:trace>
  <inkml:trace contextRef="#ctx0" brushRef="#br2" timeOffset="61">4317 14216 8064,'-17'-42'330,"8"7"-47,4 8 0,10 1 1698,6-2 1,6-1-951,5 7 1,5 0-206,12 5 0,3 1-312,8-1 1,-1 3-259,1 3 1,-6-2-412,0 7 1,-7 1-456,1 5 1,-3 2-313,-2 3 1,-7 4-2657,-4 8 3578,-3-1 0,5 8 0,1 2 0</inkml:trace>
  <inkml:trace contextRef="#ctx0" brushRef="#br2" timeOffset="62">8203 14034 8064,'-40'0'94,"7"-1"1,0-3 0,11-3 0,9-3 0,7-2 770,5-3-789,1-2 0,7 1 1,6-1-1,7-1 1,9-4-1,8-6 0,7-3 169,4-2 1,2 6-173,-1-1 1,3 2 156,3-1 0,2 3-87,3 7 1,-3 8-198,-7 4 0,-8 5-36,-3 5 1,-6 13 131,-5 16 0,-12 11 113,-10 11 0,-5 12-45,-1-2 1,-1 16-302,-5 1 1,-3 3 224,-8-3 0,1 5 88,-1 0 0,6 4-228,0-9 0,8-6 120,-3-17 0,4-4-313,2-12 0,0 0-48,0-11 1,2-4-192,4-12 1,-3-6-446,8 0-307,0-8 264,6 5 1173,-8-16 0,-9-1 0,-9-7 0</inkml:trace>
  <inkml:trace contextRef="#ctx0" brushRef="#br2" timeOffset="63">8385 14630 8064,'-16'-17'0,"1"6"227,4 0 0,-2 6-131,8-7 1,1 3 892,10-2 1,5-3-332,11 3 0,11-4-184,11-2 0,11-7-203,6-3 1,3 1-39,2-1 0,8-1-613,3-5 1,2 0 411,-2 0 0,-5 5-1480,-12 1 1,-3 12 1447,-7-1 0,-15 3 0,-4-4 0</inkml:trace>
  <inkml:trace contextRef="#ctx0" brushRef="#br2" timeOffset="64">14885 13820 8314,'-42'-8'30,"3"-1"0,8-2 1,7-2-1,9-3 1421,6-5-1114,4-1 0,12-1 1,8-5-1,9-3 0,12-2-19,10 0 0,0-4 0,11 2 0,-2 4-218,1 0 0,6 1 119,-1 3 1,-2 3-44,1 7 0,-7 8-139,3 4 1,-7 12-170,-5 9 1,-5 8 86,-12 9 1,-10 10-114,-11 6 1,-8 8 49,-9 9 1,-10 8-57,-17 3 0,-6 5-68,17-38 1,-1 1 0,-1 0 0,-1 0 141,-3 2 0,0-1 0,2-3 0,1-3 21,-1-4 1,1 0 0,-21 30-65,1-6 0,4-5 418,13-10-251,11-12 28,15-17 1,22-9-30,7-7 0,9-7 115,7-4 0,5-9 349,6-2 1,6-8-299,1 3 0,4 1-173,-5-1 1,6 5 45,-6-6 0,0 8-312,-5-2 0,-8 5 53,-3 6 0,-12 4-1774,-5 7 1417,-3 0 1,-5 2-933,-3 3 1476,-3 4 0,-8 1 0,0-3 0</inkml:trace>
  <inkml:trace contextRef="#ctx0" brushRef="#br2" timeOffset="65">16142 13787 8155,'-33'-26'274,"0"4"0,7 11 342,4 5 0,4 6 651,1 6 0,-3 5-453,4 11 1,-3 9-172,14 8 0,1 7-333,9-2 1,7 3-308,10 3 1,5 0-305,12-1 1,5-1-107,11-4 1,4 0-184,7-11 0,0-11 358,0-16 1,0-4-117,1-2 0,-3-10 70,-4-6 0,-10-14 240,-11-8 1,-14-8 203,-8 2 0,-2-4 513,-10-2 1,-7 1-4,-9-1 0,-13 3-287,-9 2 0,-2 5-45,-9 7 0,6 7-48,-6 4 1,5 6-1545,-5 5 0,7 3 1248,-1 8 0,3 0 0,2 0 0,0 0 0,-1 0 0</inkml:trace>
  <inkml:trace contextRef="#ctx0" brushRef="#br2" timeOffset="66">26446 4744 8340,'7'-16'-1036,"-5"7"1354,5-6-61,-7 6 1,0-2 304,0 0-627,0 7 82,0-3 1,-1 8 69,-5 5 0,-3-2-19,-8 7 0,-1 2-162,-4 9 0,-4-2 44,-7 7 0,-11-5 46,0 6 1,-8-6 83,8 6 0,-3-8-44,-3 2 1,8 0 51,3-6 1,6 3 2,5-14-43,12 8 1,9-9 12,7 7 0,1-8-71,5 3 0,9 3 154,7 2 1,2 4-93,-2 1 0,-9 8 67,3 4 0,-5 3-55,0 2 1,-4 13-69,-7 4 0,-14 10 13,-8 1 1,-10 9-394,-6 1 1,3 5 378,-4-10 0,4 0 54,2-17 0,8 3 146,3-14 0,11-6-51,5-10-103,4-4 0,17-9-3,7-3 0,15-6 61,7-6 0,11-1-172,6-4 1,-3-4-217,3 4 0,-8-2-45,2 2 0,-5 4-378,-6 7 0,-5 0 712,-12 0 0,1 0 0,-12 0 0,-3 0 0</inkml:trace>
  <inkml:trace contextRef="#ctx0" brushRef="#br2" timeOffset="67">26595 5439 8110,'-2'-33'0,"-2"1"-398,-1 5 1,-6-3 1215,5 8-315,1 0 0,5 6 0,-2 1-154,-4 4 1,-3 6-1,-6 12 1,3 9-242,1 10 1,0 11-224,-6 1 1,0 6 14,1-5 1,7 7-257,3-2 0,4 2-81,2-2 1,2-4 177,4-6 0,8-3 14,8-4 1,6 1 118,-6-12 0,8 3 149,-3-14 1,-3-1 57,-2-10 1,-4-3 374,-1-7 1,-8-8-118,-3-4 0,-5-3 138,-1-2 1,-7-2-155,-4-3 0,-4 3-141,-1-4 1,5 10-642,0 1 1,7 8 95,-1-2-756,3 4 1119,9 8 0,2 3 0,8 7 0</inkml:trace>
  <inkml:trace contextRef="#ctx0" brushRef="#br2" timeOffset="68">27025 5687 8275,'0'-10'1769,"-8"-4"-1326,7 12 1,-7-4-46,8 12 0,0 3-315,0 8 0,-2 5-56,-3 0 1,3 7-1,-3-1 1,3 3-269,2 2 0,-2 0-717,-4 0 0,5 2 206,-5 3 0,4-5 752,2 1 0,-7-1 0,-2-8 0</inkml:trace>
  <inkml:trace contextRef="#ctx0" brushRef="#br2" timeOffset="69">27455 5240 8412,'-9'-9'226,"1"2"666,1 7 1,5 14-284,-3 8 1,3 8-542,2 3 1,0 5-35,0 1-402,7 7 0,-5-4 0,3 8 97,-3-1-15,-2 1 0,0 0 0,2-3-636,4-3 0,-3 0 922,8-10 0,0 10 0,6-10 0</inkml:trace>
  <inkml:trace contextRef="#ctx0" brushRef="#br2" timeOffset="70">27802 5422 8467,'-16'-11'657,"-1"0"-657,1 7 1,-1 4 320,0 11 0,3 6 514,3 5 1,3 4-1164,8 7 1,0 0 179,0 0 1,2 0-478,4 0 1,8-6 308,8 1 1,8-8-36,-3 2 0,5-3 129,1-3 1,0-7-131,0-3 1,-7-4 125,-4-2 1,-6-8 472,-5-3 0,-3-9-10,-8-2 0,-4-7 391,-7 1 0,0-3-224,-11-2 1,2 2-127,-2 3 0,3-1-448,-3 7 170,11-8 0,-4 12 0,6-6 0</inkml:trace>
  <inkml:trace contextRef="#ctx0" brushRef="#br2" timeOffset="71">27901 5174 8397,'-24'-27'630,"8"-1"1,7 8-304,9-2 0,0 3 500,0 3 1,14 5-265,8 0 1,21 2-603,6-2 1,12-2-106,0 7 0,3-5-50,2 6 1,-5-1 181,-1 6 0,-14 2-105,-2 4 0,-16 10 128,-11 12 0,-8 3 32,-9 2 0,-4 2 252,-7 3 1,0 5-171,-11 6 1,-2 3 7,2 3 0,0-4-115,5 4 0,3 2-137,3-2 1,-2 6 13,7-6 0,1 0-289,5-5 1,0-3 91,0-2 1,-6-5 42,1-7 1,-14-2-205,3-3 0,-12-10-188,1-7 651,-4-7 0,-17 11 0,-4-6 0</inkml:trace>
  <inkml:trace contextRef="#ctx0" brushRef="#br2" timeOffset="72">22791 8100 8353,'0'-33'47,"0"0"0,0 0 0,0 2 0,0 3 747,0 6 0,-8 5 1,-3 5-46,-3 1 1,-10 9-639,-4 2 1,-3 14 0,-2 14 0,-2 3-93,-4 2 0,5 2 19,-5 4 0,6 3-297,5 8 0,4-6 144,8 0 0,9-8-102,7 3 1,11-4 4,16-2 1,10-5-17,18-1 0,0-7 178,11 2 0,-3 2-5,8-2 1,-3 2 285,-1-2 0,-9-3-70,-2 3 1,-20 1 83,-8 0 1,-17 4 21,-11-5 0,-19 6-114,-19-6 1,-14 7-102,-19-1 0,-1-3-277,-11 3 0,10-8 117,-10 2 0,10-5 128,-4-6 0,12-4-87,-1-7 0,24 0 47,3 0 0,23-15 38,5-7 0,11-9-111,11-7 0,9-5 7,18-6 1,12-8 1,11-4 1,5-5-183,-31 30 1,2 0-1,-1 2 1,1-1 256,1-4 0,1 0 1,1 4-1,-1 1-16,-2-2 0,-2 0 0,29-30 432,-9 5 0,-20 6-233,-13 11 0,-12 6-187,-16 10 0,-12 0-110,-15 12 1,-10-2-281,-12 12 1,4 1 276,-4 5 126,-4 7 0,5-7 0,-6 7 0,-3 2 0,-1 1 0</inkml:trace>
  <inkml:trace contextRef="#ctx0" brushRef="#br2" timeOffset="73">22460 14134 8418,'-17'0'893,"6"2"-502,0 3 0,6-1 0,-6 7 0,-2 2 399,-2 1 1,-3 8-729,-4 0 1,2 2-518,-8-2 365,1-3 1,-12 5 0,0-10-1,3-3 1,1-5-205,2-4 1,0-17 349,-1-7 1,14-9 7,4-8 0,10-11 82,1-10 0,18-6 132,9-6 0,14-1-406,8-5 0,12 5 132,4 7 0,12 13 149,5 3 0,-3 13-117,-3 4 0,-5 15 163,-5 12 1,-6 19-9,-11 9 0,-7 17 4,-15 10 0,-7 10 189,-15 13 1,-9 5 366,-8 11 1,-9 2-425,8-43 0,-2 0 0,-1 2 0,-2 1-128,-4 0 0,-1-1 0,-2 1 0,-1 1-65,-5 4 1,0 0 0,2-4 0,0-1-252,-1 0 1,-1 0 0,2-5 0,0 0 27,0-6 0,1-1 1,-25 33-110,2-10 0,20-13-1203,8-15-1606,15-7 3007,6-17 0,7-2 0</inkml:trace>
  <inkml:trace contextRef="#ctx0" brushRef="#br2" timeOffset="74">22377 10861 8388,'-16'-6'51,"-3"-1"0,-1-1 1,-2-1-1,0 2 419,-2 0 0,4-4-30,-8 5 0,3 0-57,-3 6 0,2 2-48,4 4 1,6 9-254,-1 7 1,1 7 55,5-1-125,3 10 0,3-1 0,12 7-122,10 2 87,7 2 0,16 1 0,4 1-159,4-1 0,9 1 80,4 0 1,1-3-36,-1-3 0,-12 2 339,-10-7 1,-12 1 69,-5-1 0,-12-4 32,-10 3 1,-17-8-18,-16-3 1,-9-5-51,-13 6 0,-4-8-246,-7 2 1,0 2-172,-1-2 0,1-2-701,0-9 0,2 2-5,3-7 0,12-1 885,10-5 0,-2 0 0,7 0 0,8 0 0,9 0 0</inkml:trace>
  <inkml:trace contextRef="#ctx0" brushRef="#br2" timeOffset="75">22162 10960 8497,'-24'-42'700,"8"3"1,9 4-150,12 2 1,10 0-148,7 0 1,7 7 889,-1 4 0,12 4-532,10 1 0,14 1-197,13-1 1,10 6-708,1 0 1,-41 9-1,0 0-193,41-3 1,-5 5-3711,-6 5 4045,-7 5 0,-12 21 0,-10 4 0</inkml:trace>
  <inkml:trace contextRef="#ctx0" brushRef="#br2" timeOffset="76">2547 8513 8451,'0'-16'-86,"0"-1"1,0-1 0,0-2 376,0-2 0,6 0 2,-1 5 0,2 2 0,-3 2 0,3 2 376,3-1 0,-5 2 320,6-1-581,0 8-130,6-12 1,-1 13 163,1-3-261,-8 3 0,-2 4 0,-7 3-42,0 6 1,-1 4 55,-5 1 1,-5 1-331,-11-1 0,-6 3 9,-10 3 0,-4-2 23,-8 8 1,-9-6 147,-7 5 1,-8-1-191,-8 2 0,36-13 1,0-1 242,-3-3 0,-1 0 1,0 3-1,0-1-66,-2-1 1,0-1-1,2 0 1,0 0 188,3-3 1,1 0 0,-42 3 65,10 0 1,8-2-217,15 2 1,4-1 37,18-5 0,3-3-140,14 3-405,7-3-285,1 6 1,16-5-119,3 8 0,5-5 660,6 5 1,-3-6 178,3 6 0,-4 0 0,-1 6 0</inkml:trace>
  <inkml:trace contextRef="#ctx0" brushRef="#br2" timeOffset="77">1456 9340 8477,'-12'-28'11,"3"1"0,2-1 0,1 2 0,1 3 246,-1-1 0,1 11-92,5-4 1,-7 1-1,-3-3 1,-1 5 316,0-1 0,6 0-83,-6-1 1,5-1 11,-5 1 323,8-1 188,-5 1-656,8-1 1,2 8-45,4 3 1,-3 5 33,8 1 1,0 5-198,6 1 0,-2 6 131,-4-1 0,3 10-149,-3 1 0,2 7 13,-2-1 0,2 10-39,-7 6 1,-1 4 57,-5 2 0,0 12-141,0 4 1,0 11 95,0 1 1,0 12-330,0-42 0,0 3 1,0 4-1,0 2 254,0 3 0,0 1 0,0 0 0,0-1 74,0-2 0,0 0 1,1 2-1,0 1 29,2 0 1,-1-1 0,0 4-1,0-1-41,3-2 1,1-1-1,-3-3 1,0-2-153,2-5 0,1 0 1,-4-1-1,-1-1 309,5 40 0,-4 6 239,-2-6 0,-2 0-259,-4-5 1,3 1-8,-8 4 1,5 4-224,0-42 0,1-1 1,3 0-1,0 0 55,0-2 1,-1-1 0,2 3 0,0 0-164,1 44 1,2-3 117,3-1 0,5-7-264,6-5 1,1-3-96,-1-8 0,8-2 256,4-3 1,-3-4 90,3-8 1,0 7 148,5-1 1,-8 5 84,-3-5 1,-3 6-126,-3-6 0,1 7 82,-1-1 0,-6 2-49,-5-3 0,-3 4 15,-2-3 0,0 3-137,0 2 0,0 1-181,0-1 0,0-8 142,0-2 0,-2 2-8,-3 3 1,3-4 286,-4-2 1,-1-2-146,1 2 0,-5-3 527,6 3 0,-1-4-533,6-1 0,0 0 566,0-1 0,0 1-366,0-1 1,0-5 14,0 0 0,6-5-190,-1 5 0,3 0-93,-3 6 0,-3-1-7,4 1 0,-3-8 94,3-3 0,-4-4 152,3-2-172,-3-8 257,-2-1 1,-2-9 100,-3-4-317,3 4 1,-11-6-21,7 7 0,1 1-115,5 0 1,0-1 109,0 1 0,2-1 34,3 1 1,6-3 86,11-3 0,6-3-143,10-8 0,5-2 375,6-4 1,8-10-7,4-12 1,-2-3-31,1-2 0,-6-2-241,1-3 1,-4 1 54,-1-7 1,-6 12-585,0-1 1,-7 6 267,1-1 1,-8 4-2298,-3 8 1,-6 7 2437,1 3 0,-4 12 0,-1 3 0</inkml:trace>
  <inkml:trace contextRef="#ctx0" brushRef="#br2" timeOffset="78">17068 7984 8543,'-16'-16'-255,"-1"1"1,1 2 0,1 2 884,4-2 0,4 4-51,7-2 0,0 0 1,1-5 363,5-1 0,3 6-469,8 0 0,5 2-60,0-2-251,15-4 0,-8 8 1,15-6-11,2 2-6,9 7 1,4-9 0,9 6-161,4-2 171,3 5 1,13-3 0,0 7-185,-1 0 0,-10 2-62,-5 3 1,-6 4 180,-6 8 0,-17 1-32,-16 4 1,-14 6 55,-7 10 1,-14 6 234,-8 12 0,-12 6-283,-16 15 1,17-34 0,-3 2-411,-5 9 1,-2 3-1,-3 1 1,0 3 226,-2 7 0,1 2 0,0-3 0,1 2-352,-2 2 0,1 1 0,6-1 1,2 1 388,4 2 0,3 1 0,6-4 1,3 1 67,2 0 1,3-1 0,5-8 0,5-3-99,3 1 0,3 0 1,3-4-1,5 0 99,5 1 0,4-1 0,0 2 0,2 0 110,4 2 1,1-1 0,-1-1 0,0 0-34,3 1 1,0 1-1,-2 1 1,-1 1-61,4 0 1,-1 0-1,-4 2 1,0-1-23,-1-1 0,-1 1 1,-5 0-1,-3 0-49,-4-3 0,-2 0 1,-1 2-1,-1 0 35,-3-2 0,1 0 1,0 2-1,1 0 16,-4-2 1,-1 0 0,1-4 0,-2-1-86,-3-3 0,-2-1 0,0-1 0,-1-1-36,-2 0 0,-3-1 0,-12 41 412,0-7 1,-5-8 71,5-9 0,-8 0 82,3 1 0,3-1-186,2 0 1,-2 0-113,2 0 1,0-5 152,5-1 1,-5-1 353,0 2 1,6-4-433,5-8 0,5-5 727,-5 0 1,7-7-849,-1 2 1,-2-12 477,1-5 1,-7-5-602,2-6 1,-4 2 150,-1-8 1,-2 1-378,-4-6 1,-4 5-1619,-7 1 1,-2 7 870,-4-2 0,2 0 1006,-7 5 0,0-3 0,-5 11 0</inkml:trace>
  <inkml:trace contextRef="#ctx0" brushRef="#br2" timeOffset="79">21848 7802 8539,'0'-36'22,"0"3"1,2 3-1,3 3 1,5 1 520,-1 2 0,4 2 1288,-8 6-721,8-1-676,-11 8 1,3 1-452,-10 8 1,-12 8-59,-10 3 1,-6 9-141,-6 2 0,-5 7 206,-11-1 0,-4 1-544,-7-1 0,-2 3 53,-4-3 0,4-4 226,-3-2 0,4-9 289,7-2 0,-1-8 250,12 3 0,3-4 219,13-2 0,7 0 79,4 0-292,11-8 0,5 6-62,12-3 0,3 5-262,7 5 0,6 5 269,1 6 1,4 8-74,-5 4 1,0 5-20,-5 5 1,-1 12-31,1 10 0,-8 14-127,-3 8 0,-14 10-145,1-40 0,-2 1 0,-2 4 0,-2 0 142,-3 3 0,-1 1 0,0 1 0,-1-1-193,-1 0 0,-1-1 0,3-1 0,-1 0 278,-1 1 0,0 1 1,2-1-1,1 0-36,1-5 0,2 0 1,3 0-1,3 0 145,4-8 0,1 0 0,0 44 49,2 3 0,3-45 1,1 1-180,1 2 1,2 1 0,0 0 0,2 1-189,2-2 0,0 0 0,1 2 0,2 1 241,2 2 0,1 1 1,-1 3-1,-1 0-159,0-1 0,-2 1 0,-1 2 0,-2 1 33,-4-4 1,-1 1 0,2 2 0,-1 0-44,-3-2 1,-1 0-1,1 2 1,0 0 70,-3-1 0,0-2 0,0-5 0,0 0 33,0-2 1,0-1 0,-3-4 0,-2 1-78,0 3 1,-1 1-1,2 2 1,-1 2 5,0-2 0,-1 0 0,1 0 0,-1 0-22,-2-5 1,0-1 0,-1 2 0,1-1 59,0 2 0,-1 1 0,2 0 0,0 0 7,1 3 0,1-1 0,-2-4 0,1-1-19,3-3 0,0-1 1,-2 41 88,5 1 1,0 0 273,0-5 0,0-4-33,0-13 0,0-6 20,0 1 1,0 0-261,0 5 1,0 0-157,0 0 0,0 0 132,0 0 0,-6-7-369,1-4 1,-1-11 568,6-5 0,-2-6-487,-3-6 1,3 3 493,-3-8 1,-3 0-152,3-6 1,-6 1 67,5-1 0,-5 6-109,6 1 1,-1-1 58,6-6 1,0 1-65,0-1 0,13-1 88,4-4 0,10 2-92,1-8 0,10-1 197,6-10 0,6-3 82,5-7 1,-2-1 106,8 1 1,-6 1-172,6 4 0,-10-2-33,-1 8 0,-10-1-73,-12 6 1,-2 7-148,-4 4 0,-9 6-538,3 5 1,-10-4 300,-1 4 0,2 2-1302,-1-2 1,7 2 127,-2-2 1406,4-11 0,8 19 0,3-12 0</inkml:trace>
  <inkml:trace contextRef="#ctx0" brushRef="#br2" timeOffset="80">24015 8034 8547,'-17'-24'0,"2"-2"357,4 1 0,6-5-47,10 8 0,12-7 35,11 1 1,-3 2-5,3-1 1,-1 7 118,6-2 1,8 3-191,3 3 0,4-1 0,3 3 0,3 1 86,1 2 0,5 7-40,-5-1 1,6 3-184,-6 2 1,-2 5 2,-8 1 1,-1 7-83,-11-2 0,2 5 57,-13 6 1,0-2 6,-6 8 1,-6-1 103,-5 7 0,-3 11-68,-2 5 0,-13 11 164,-4-1 1,-10 16-421,-1 12 0,13-36 0,-1 2 73,-1 9 0,1 1 0,-1 4 0,1 2-1271,-1 1 0,1 1 1184,-1 8 0,1 2 0,3 1 1,2 1-1,2 5 0,1 2 27,4-3 0,1 0 0,3-5 0,2-1-271,2-4 1,3-1-1,3-5 1,4-1 421,4-2 0,2 0 0,2-2 0,0 0-252,-2-1 1,-1 0-1,1-2 1,-1-1 275,-2 0 0,-1 1 1,-3-2-1,-1 0-30,0 1 0,-2 1 1,-1 3-1,-1 0-141,-2-3 0,-1-1 75,0 1 1,-3-1 0,-2-5 0,-1-1 0,-2 1 0,-2 0-71,-2 0 0,-2 0 0,0 2 0,-1-1-2,-3-1 1,-1 0 0,3-2 0,2 0-111,-2-6 1,-1-1 0,2-3 0,0 0 788,-12 42 1,2-7-808,-8-9 0,8-6 454,-2-11 0,-2-4 3,2 4-322,0-3 1,6-3 0,-1 1 798,1 0 0,5-3-119,0-3 0,5 2 208,-5-7 0,7 3-614,-1-9 0,-4 4 567,-2-10 0,-4 3-538,-2-3 1,-5-3 286,0-7 1,-7-6-191,1 0 1,-10-2-290,-6 2 0,1 2-252,-1-8 0,7 3-573,-1-3 1,5-3 174,5 4 1,2 3 613,4 2 0,-3 4 0,-8 1 0</inkml:trace>
  <inkml:trace contextRef="#ctx0" brushRef="#br2" timeOffset="81">18425 8447 8358,'-17'-16'-52,"2"-1"291,4 1 0,8 6-144,14 5 1,9 3 5,18 2 0,12 0 52,11 0 0,5 0 102,5 0 0,12 6-388,-37-4 0,2 1 0,4 0 1,2 0 188,4-3 1,0 0 0,-3 0 0,-1 0-119,1-1 0,0 2 0,-3-1 1,-1 1 82,-1 2 1,-1 0 0,43-1-307,-4 3 0,-20-3-76,-13-2 161,-11-7 1,-25-2 140,-8-8 0,-11 6 208,-11 0 1,-9 0-36,-19-6 0,-3 1 327,-8-1 0,0 3 517,1 3 0,-1 1-572,1 5 0,5 3-106,-1-3 1,11 5-30,0 5 1,7 4-380,5 8 0,9 1 32,-4 4 1,12-2-9,-1 8 0,14 1-155,8 10 0,3-4-320,8 3 1,1-3-1360,5-2 1938,0 0 0,0 8 0,0 1 0</inkml:trace>
  <inkml:trace contextRef="#ctx0" brushRef="#br2" timeOffset="82">18573 10960 8530,'-24'0'-39,"6"-8"0,-2 1 252,14-4 0,10 4-61,18 7 0,6 0 74,10 0 1,5 0 0,8 0-1,4 0-46,6 0 0,12 0-11,10 0 1,3 0-1121,-36 0 1,0 0 933,-3 0 1,1 0 0,9 0 0,2 0 0,-3 0 0,0 0-7,1 0 0,0 0 0,-1 0 1,-2 0-219,40 0 0,-6 2 297,-11 3 1,-1-3-466,-16 3 115,-6-3 202,-29-2 0,-17 0 104,-19 0 0,-13-2 855,-15-3 0,-3 1-838,-8-7 1,-1 6 6,-4-6 0,3 5 119,-3-5 1,4 0 92,1-5 1,8 6 17,3 5 1,10-2-43,1 1 0,13 1-69,-1 5 1,12 0-105,4 0 1,11 9 9,17 7 0,7 3-14,14 8 0,3 6-152,3 6 0,-4 1-661,5-1 1,-5 3 765,-1 8 0,-15 7 0,-4 1 0</inkml:trace>
  <inkml:trace contextRef="#ctx0" brushRef="#br2" timeOffset="83">18507 13886 8210,'-5'-33'0,"-1"0"36,3 0 1,3 9-72,5 7 0,6 8 604,11 9 1,9 0-196,8 0 1,14 5 5,2 1 1,17 7-262,11-2 1,-36-4 0,1 1-1,5-1 1,1 0 0,0-1-1,0-1-233,2-2 0,0 0 0,-1 0 1,-1 1 74,1-1 0,0 0 0,-1 0 0,-1-1-11,-1-2 0,0 0 0,-3 0 1,-2 0-321,30 0 0,-13 0-694,-14 0 578,-8 0 279,-23-7 0,-14-1 115,-21-3 1,-10-3 275,-13 3 1,-3-4 373,-8-2 1,1 3-210,-1 3 0,-3-2 17,3 7 1,-1 1 156,12 5 1,3 0 332,8 0-504,-3 0 1,14 9-239,1 8 1,8 1-78,14 10 0,10 5-239,12 5 0,3 6-234,2-5 0,0 7-531,0-2 0,-7 2 967,-4-2 0,-3 4 0,-3-6 0</inkml:trace>
  <inkml:trace contextRef="#ctx0" brushRef="#br2" timeOffset="84">2001 397 12652,'11'-28'0,"-1"2"-95,-3 3 1,4-5 0,-4 6 0,1 2 456,-1 1 1,4 8-1,-6 0-165,-1-1 1,-4 4 0,-5 3-288,-6 3 1,-4 4-264,-2 3 0,-5 4 75,0 8 1,-7 5 172,1 0 1,-8 6-425,-3-6 1,2 0 225,10-6 1,-5 1 160,5-1 1,-3 1 161,3-1 1,-3-7 232,8-3 1,6-4 275,5-2-243,0 0 31,2 0-141,1 0-244,8-8 0,6 8 156,-1 0 1,3 4-66,-3 13 0,-3-3 48,4 14 0,-5-1 82,-1 7 1,0 6-58,0 4 1,-5 9 1,-1 2 1,-1 0-10,1-5 1,5 0 60,-5-1 0,6-7-135,6-3 0,5-11 80,11-6 1,0-4-267,11-1 1,-4-8 3,10-4 0,-2-3-132,1-2 1,-1 0-89,7 0 1,-2 0 125,2 0 1,-5-5-579,-11-1 0,1 1 254,-7 5 1,0 0 599,-5 0 1,-1 0 0,1 0 0</inkml:trace>
  <inkml:trace contextRef="#ctx0" brushRef="#br2" timeOffset="85">2216 711 8386,'-11'-11'-1628,"0"0"1628,8 7 0,-12-11 0,6 6 0</inkml:trace>
  <inkml:trace contextRef="#ctx0" brushRef="#br2" timeOffset="86">2200 678 8386,'-11'-6'-34,"0"1"0,2-3 156,-3 3 0,-2 3 271,3-3 0,2 3 256,-2 2 0,0 2-159,-6 3 0,6 4-153,0 8 0,5 5-433,-5 0 1,8 7 160,-3-1 1,6 3-177,6 2 1,3-2-147,7-3 0,8-4-210,4-8 1,10-7 62,7-3 1,1-6 129,-2-6 1,2-3 94,-8-7 1,1-8 31,-6-4 1,-9-3 426,-8-2 0,-7 5-126,-9 1 0,-9 1-152,-7-1 0,-16 3 3,-12 7 0,-3 6 253,-3 0 0,0 8-255,1-3 0,6 6-308,5 6 0,10 3-1435,6 7 1740,11 1 0,4 7 0,7 1 0</inkml:trace>
  <inkml:trace contextRef="#ctx0" brushRef="#br2" timeOffset="87">2977 893 8486,'-9'-17'946,"0"8"-295,3 3-305,4 5 1,-5 10-41,7 7 1,-5 6-1,-1 8 1,0-3-38,-1 3 1,3 3-532,-7 5 1,0-1 277,-5 7 1,5-2-999,0 2 0,2 4 982,-2-4 0,-4 4 0,6 2 0</inkml:trace>
  <inkml:trace contextRef="#ctx0" brushRef="#br2" timeOffset="88">3771 479 11199,'0'17'1297,"0"-1"1,-6 1-843,1 0 1,-1 1-337,6 4 0,-1 5 0,-3 12 0,-2 5-208,3 4 0,-5 1 47,3 1 0,-6 1-652,5 5 1,-5-7 352,6 1 1,-1-8-544,6-9 0,0-7 904,0-4 0,-7-4 1,-2-1-1</inkml:trace>
  <inkml:trace contextRef="#ctx0" brushRef="#br2" timeOffset="89">3969 727 11199,'-16'-14'-144,"-1"3"392,1-4 0,5 13 229,0-3 1,7 10 135,-1 6 1,3 11-430,2 6 0,0-3 117,0 3 0,2 0-438,3 5 0,-1 0-280,7 0 0,5 0-176,6 0 0,8-7-31,-3-4 0,5-6 228,1-5 0,0-4 86,0-7 0,-6-9 111,1-7 1,-8-3 697,2-8 0,-5-1-277,-6-5 1,-4 2 179,-7 3 1,-2-1-122,-3 7 0,-4 0 295,-8 5 0,1 3-338,-1 3 1,-5 3-130,0 8 0,0 0-1127,5 0 0,3 2-120,3 4 1091,-4 3 0,13 7 1,-5 1-1</inkml:trace>
  <inkml:trace contextRef="#ctx0" brushRef="#br2" timeOffset="90">4366 711 8546,'-24'0'431,"6"0"212,-4 0 1,9 7-463,2 4 1,7 4 30,-1 1 0,3 6-109,2 0 0,4 8 154,7-3 0,2 3-434,14-3 0,1 3 237,5-8 0,0-2-761,0-9 0,0-4 337,0-7 1,0 0 57,0 0 0,-5-7 387,0-4 1,-14-6-109,3-5 0,-12 2 243,1-7 0,-14 5-69,-8-6 1,-6 6 317,-6-6 1,-3 8-123,3-2 1,-3 4-63,-2 1 1,6 6-440,-1 0-714,8 8 696,-4-5 176,15 8 0,1 0 0,8 0 0</inkml:trace>
  <inkml:trace contextRef="#ctx0" brushRef="#br2" timeOffset="91">4581 512 12827,'4'-23'650,"7"-5"0,4 2 224,18-1 0,5 5-488,18-6 1,4 1-120,12-6 1,-4 7-229,4 4 0,-12 3-187,-5 3 0,-11 7 149,-5 3 0,-11 4-132,-6 2 1,-11 10 44,-6 6 1,-10 8 230,-6 9 1,-11 2-149,-6 3 1,2-1-14,-1 7 0,1-5 45,-2 5 0,5-2 40,6 2 1,0 4-455,1-4 0,1 4 217,4 1 1,4-4-294,7-1 1,0-6 86,0 6 0,5-11 198,1 6 0,7-15-164,-2 3 375,-4-6 474,0-5-383,-7 1 0,-7-8-745,-4-4 0,-9-3 602,-2-2 0,0 0 1,5 0-1</inkml:trace>
  <inkml:trace contextRef="#ctx0" brushRef="#br2" timeOffset="92">7751 425 8819,'0'-19'152,"0"-1"154,0 1 1,0 0 231,0-1 1,7 8-126,-1-1 1,0 6 213,-6-6-356,9 9 218,-7-5-710,-2 9 0,-17 9 241,-9 4 0,-2 6-614,3 7 1,-6 2 151,-7 4 1,-1-2-123,0-4 0,3-5 257,4 5 0,-5-6 157,5-8 0,4 3 152,2-8 0,5-1-176,2-6 1,-1 0 731,1 0-402,8-8 0,0-3 273,5-8 1,4 6-89,-5 0 0,5 6 104,2-5 1,2 7-151,5-1 0,-5 6-105,4 6 1,-3 5-144,-3 8 0,0 3 149,0 4 0,0 4-282,0 8 1,-3 3 78,-3 4 1,2-2-133,-9 9 0,8-3 105,-1 2 0,-3-3 112,3-10 0,0 1 44,6 0 1,2-3-96,4-4 0,-2 3 166,9-10 1,0 1-74,7-6 0,1-3-30,5-4 1,2 2 12,4-9 1,4 0-120,-3-6 0,3 0 13,3 0 0,-1-2-16,1-4 1,0 2-68,-1-9 0,-7 2-405,-6-2 491,-3-4 0,6 6 0,2-8 0</inkml:trace>
  <inkml:trace contextRef="#ctx0" brushRef="#br2" timeOffset="93">7983 753 7592,'0'-19'0,"0"0"59,0 0 0,0 6 0,0 0 766,0-2-436,0-2 1,0 4 938,0 0-992,0 9 0,0-3-114,0 14 0,-2 3 63,-5 10 1,3 5-312,-9 1 1,7 8 116,-7-1 1,2 10-120,-2 2 1,-2 2 33,9-2 0,-1-6-597,7-1 1,0 1 205,0-7 1,3-4 20,3-2 0,5-13 232,8-7 1,3-4-8,3-2 1,-1-2 147,8-4 1,-8-12-138,2-7 0,-3-10 562,3 3 0,-11-4-194,4-3 0,-12 0 328,-1 1 1,3 6-180,-3-1 1,-1 16 15,-12-2 1,-6 6-340,-13 0 0,3 4-209,-9 9 0,8 0-187,-2 0 0,-2 3 10,3 3-791,-1 5 1,9 8 1110,4 0 0,4 1 0,9-1 0</inkml:trace>
  <inkml:trace contextRef="#ctx0" brushRef="#br2" timeOffset="94">8582 1063 8619,'0'-20'3328,"0"10"-1982,0 1-1062,-8 9 0,6 9-1,-5 3 1,3 6-450,-3 1 1,3 0 232,-9 1 0,9-1-1177,-3 0 0,-1 3 316,1 3 794,1-3 0,-3 6 0,-1-9 0</inkml:trace>
  <inkml:trace contextRef="#ctx0" brushRef="#br2" timeOffset="95">9472 638 8527,'-3'-20'-54,"-1"1"0,-5 2 1,1 2 948,-1 2 0,3 0 1,4-4 1400,-5 4-1811,5 4 0,-6 20 0,8 6-53,0 7 0,0 8-214,0-6 1,-7 8-277,1-2 0,-1 7-169,7 6 0,0-4-1177,0 4 0,0-2 668,0 2 0,-6-4-713,-1 4 1,1-7 1448,6-5 0,-9 3 0,-1-6 0</inkml:trace>
  <inkml:trace contextRef="#ctx0" brushRef="#br2" timeOffset="96">9568 831 8457,'-13'0'1216,"0"0"-701,0 0 0,-4 2-37,4 4 0,5 5-126,8 8 0,0 1-268,0-1 0,2 0 142,4 1 1,5 5-576,8 1 0,9-6 77,5-8 0,3-7-147,3 1 0,-1-4 73,1-2 0,-7 0 90,1 0 1,-12-2 354,-2-4 1,-1-5-162,-12-8 0,0-1 582,-6 1 1,-10 0-211,-10-1 1,1 1 72,-7 0 0,-2 6-120,3 0-839,-1 0-543,6-6 1119,10-1 0,10 1 0,10 0 0</inkml:trace>
  <inkml:trace contextRef="#ctx0" brushRef="#br2" timeOffset="97">9877 541 8348,'0'-19'0,"0"-1"0,5-1 1325,8-5 0,2 5-467,17-5 0,7 4-217,6 3 1,8 0-373,-1-1 0,-3 3-8,3 4 1,-9-2-301,2 9 1,-6-1 125,-7 7 1,-4 3-126,-9 3 0,-8 7 86,-5 13 0,-6-3-126,-6 10 1,-5-3-44,-8 2 0,-1 4 9,1-4 0,0 5-37,-1 2 0,7-7 117,1 0 0,7-2-198,-1 2 0,4 11 69,2-4 0,0-3-13,0-3 0,2-1 44,4 6 0,-4 7 292,5 1 1,-5-8 27,-2-6 1,-2-2 109,-5 3 0,-3 1 295,-10-8 0,1 4-224,0-11 1,-7 5-661,0-11 1,-6-5 172,6-1 1,0-5 115,7-2 0,0-9 0,-1-2 0</inkml:trace>
  <inkml:trace contextRef="#ctx0" brushRef="#br2" timeOffset="98">13473 560 8339,'2'-28'169,"2"-2"0,3 0 1,-3 5-1,-2 3 612,-2 3 1,7 6-47,-1 0 1,1 7 0,-10-5 746,-3 2-1439,-5 3 0,-8 14 0,-3 5 1,-1 4-636,-3 3 0,-6-1 471,6 0 1,-8 1-169,1-1 1,-1 0 104,2 1 1,-5-1-311,5 0 1,-4-2 133,-3-4 0,7 2 258,0-8 0,8 1 75,-2-1 0,5-5 172,1 4 0,7-3 353,1-3-200,7 0-17,-3 0-163,8 0 120,0 8 1,2 3-135,4 8 1,-4 1 18,5-1 0,-5 2-83,-2 5 0,0 4-97,0 9 1,-9 2-35,-4 4 1,3 2 79,-3 4 0,9 3-175,-3-9 0,5 7 105,2-7 1,0 6 123,0-6 1,2 0-9,5-6 1,3-9 135,10-4 1,8-5-6,4-1 1,4-10 102,3-3 0,0-5-41,-1-2 0,3 0-60,4 0 1,-4-9-192,4-3 0,-6-3 170,-7 2 1,2-5-1045,-8 6 0,0 3 136,-7 3 761,1 3 0,7-5 0,4-3 0</inkml:trace>
  <inkml:trace contextRef="#ctx0" brushRef="#br2" timeOffset="99">13686 811 8416,'-11'-8'-1785,"-6"6"1677,14-15 0,-5 12 139,8-8-198,0 9 86,0-5-129,0 9 160,0 0 1,8 9-1,3 2 1</inkml:trace>
  <inkml:trace contextRef="#ctx0" brushRef="#br2" timeOffset="100">13705 753 8416,'-19'0'293,"-1"0"258,9 0 66,-6 0-367,15-8 0,-6 4 18,8-9 0,2 6 73,4-6 1,5 7-74,8-7 0,1 7-56,-1-7 1,7 8 89,-1-1 0,8 4-324,-8 2 1,3 0-62,-2 0 1,-7 8-79,1 5 1,-1 7-168,-6 5 0,-4-1 169,-3 8 1,-4 0 9,-2 7 1,-8 0 46,-5-1 1,-5-1-61,-1-5 0,-2 2 69,-5-8 0,11-2 232,-4-11-177,3 4 37,6-15 44,1 7 1,13-16-61,9 1 1,0-7 30,13 6 0,2-5-16,-2 5 0,2 1-5,-3 6 1,-3 0-9,4 0 1,-5 6 174,-2 1 1,-8 8 117,-4-3 1,-5 6 242,-2 1 0,-2 0-159,-5 1 0,-10-1-110,-9 0 1,-6 1 112,6-1 0,-6-2-176,6-4 0,-6 2-282,6-9 1,-2 1 141,3-7-1504,3 0 656,-6 0 0,15 0-1501,0 0 375,9 0 1925,4 0 0,19-9 0,11-2 0</inkml:trace>
  <inkml:trace contextRef="#ctx0" brushRef="#br2" timeOffset="101">14246 985 8266,'-13'-13'580,"0"1"0,3 5 408,-3-6-343,-4 9 0,12-5-94,-8 9 1,9 3-236,-2 3 0,-3 5-219,3 8 0,-1 0 120,7 1 0,0 5-364,0 1 1,0 6 192,0-6 0,2 0-467,5-7 1,3 7 229,10 0 1,-1-7-77,0-6 0,3-9 2,4 3 0,2-5 86,4-2 1,2-7 320,-8 1 1,0-16-97,-7 3 1,0-4 331,1 3 1,-10-6-142,-3 1 0,-5-7 201,-2 6 0,-2 0-157,-5 7 0,-3-1-79,-10 1 0,-5 6-179,-1 0 1,0 9-340,7-2 0,-1 3-1024,1 3 1,0 3 662,-1 3 0,10 5 677,3 8 0,-4 0 0,1 1 0</inkml:trace>
  <inkml:trace contextRef="#ctx0" brushRef="#br2" timeOffset="102">14865 1159 8299,'-13'0'20,"0"0"1,6-2 1257,-5-4-275,7 3 85,-12-5-410,15 8 223,-7 0-328,9 0 1,0 2-398,0 4 1,0-1-116,0 8 1,2 0-317,5 6 0,-5 0-652,5 1 1,-5 1 527,-2 5 1,0-5-522,0 5 1,-7-5 899,1-1 0,-9 8 0,4 2 0</inkml:trace>
  <inkml:trace contextRef="#ctx0" brushRef="#br2" timeOffset="103">15445 850 8316,'2'-13'11,"2"0"1,2-2 0,-1-2 467,-3-2 1,0 6 0,2 0 846,3-2-914,-1-2 0,-6 4 220,0 0-374,0 9 0,-8-5 135,-5 9-251,4 9 0,-8 2 0,4 10-148,-4 5 0,-2-3-203,-1 10 0,7-1 196,0 6 0,3 1-233,-3 0 1,4-1 65,9 1 1,0-7-167,0 0 1,2-8 47,5 2 0,4-7 281,8-6 0,2-4-39,5-9 0,-2 0 109,8 0 1,-6-11-42,6-9 1,-8-1 169,1-11 0,-5 2 23,-7-2 1,2-5-107,-9 5 1,1-5 97,-7-1 0,-3 8-76,-3 4 0,-5 4-260,-8 3 0,0 2-199,-1 4 1,7-2-1088,0 9-52,1-1 1477,1 7 0,2 9 0,9 1 0</inkml:trace>
  <inkml:trace contextRef="#ctx0" brushRef="#br2" timeOffset="104">15773 734 8278,'0'-19'110,"0"0"-35,0-1 0,0 1 1051,0 0 1,9-1-469,4 1 0,10 0-149,3-1 1,8 3-98,-1 4 1,7-2-431,-1 9 1,4-1 108,-11 7 0,5 0-161,1 0 1,-7 0 97,-6 0 1,-5 9-49,-7 4 1,-5 6-128,-8 7 1,0-5 47,0 5 0,0 2-52,0-2 0,0 6 146,0-6 0,0 8-197,0-2 1,0-2 70,0 3 0,0-3-108,0 2 1,2 4 94,5-4 0,-3 5 49,9 2 1,-9-7 340,3 0 0,-5 0-134,-2 7 1,0-3 645,0-3 1,-9 1-340,-4-8 0,-6 6-42,-7-6 0,-4 2-14,-9-3 1,-6-3-211,0 4 1,0-7-59,6-6 0,3 2-396,4-9 1,4 1-2217,8-7 1874,10 0 1,1-3 642,9-3 0,9-13 0,1-11 0</inkml:trace>
  <inkml:trace contextRef="#ctx0" brushRef="#br2" timeOffset="105">4678 8173 8572,'2'-18'-89,"2"3"1,2 2 0,-1-2 0,-3-2 0,0-2 40,5 0 1,-5-1-1,4 1 1,-4 0 208,-2-1 0,0 1-96,0 0 0,7-1 0,-1 1 0,-2 0 93,-1-1 0,-1 3-50,4 4 0,-4-4 20,5 4 0,-5 3 110,-2-3-14,0 0-146,0 2 21,0-6-77,0 15 1,-2 2-21,-5 13 0,3 6 81,-9 7 0,2 4-24,-1 8 0,-4 3 46,10 4 0,-9 7-38,2 12 1,2 5 14,-2 8 0,3 11 20,-3 9 0,-4 8-229,10-48 0,1 2 1,-2 5-1,1 1 210,0-1 0,1 1 1,-3 3-1,1 1-25,1-5 0,1 1 0,0 2 0,1 1-26,-1 3 0,-1 0 0,2-6 0,-1 1 17,0 2 0,0-1 0,0-6 1,3 0 14,2 1 1,2-1 0,-1 48 71,0-6 1,9-13-165,3-6 1,6-5 213,1-1 0,0 3 10,1 9 1,1-8-97,5 8 1,-5 0 17,5 1 0,-4 5-173,-3 7 0,0-2-95,-9-47 1,0 2-1,-4-2 1,0 1 130,1 3 1,-1 0 0,-3 1 0,-1 0 57,1 2 0,0 0 1,1-6-1,1 0-84,-2 0 0,0-1 1,4 54-111,-7-5 0,0 2 184,0-2 1,2-13-39,4 0 1,-4-2-15,5-4 0,1 0 153,-1-7 0,6 0-122,-7 1 0,9-1 27,-2 0 1,4 3-5,3 3 1,-1-5-3,0-1 1,7 2-60,0-1 1,2 1 0,-3 11 1,-10-13 1,5 7 1,-5-9 4,4 9 0,-8 6 26,-5 7 0,3-1-110,-3 7 1,1-4 90,-7-2 1,0-1 64,0 1 1,2-18 266,4-8 1,-3 0-263,3 0 0,-4 4 120,-2 2 0,0 1-148,0-1 0,7-2 13,-1-4 1,3 2-17,-3-9 0,-2-1 264,9-12 0,-8-4-134,1-8 1,3-9 39,-3-4 0,0-5 22,-6-1 0,3-8 94,3 1 1,-4 0-280,5 6 0,-5 7 85,-2 0 0,6 8-221,1-1 1,-1-3 18,-6 2 1,2-2 112,5 2 1,-5 2-202,4-8 1,-1 0 85,1-7 1,-4 1-119,5-1 0,-3-8 240,2-5 18,-3-4-40,5-2 1,-10-4 118,-4-9 1,-5 0 94,-9-13 1,-5 5-49,-1 2 1,-6-1-41,6 1 1,-8 2-274,1 4 1,-3-2-270,-3 8 0,1 1 155,-1 6 0,-8 0-83,-5 0 0,-4 0 103,-2 0 0,-2 0-33,-4 0 0,-5 6 209,-8 1 1,-1 6-312,1-7 0,-2 1 404,-5-7 0,-4 2 101,-9 4 1,0-4 139,1 5 0,6-5-163,-1-2 0,12 0 57,2 0 0,1 0-210,12 0 1,-1 0 9,7 0 0,0 0-72,1 0 0,5 0 82,0 0 0,3 6-218,-3 1 0,-3-1 73,3-6 1,5 0-37,2 0 0,-3-6 217,3-1 1,-8-1-165,1 1 0,3-3 1,-3-10 1,3-1-15,-3-5 0,-8 2 191,9-8 0,-3 9-94,9-3 1,4-2 269,-4 2 0,10 0-80,3 7 0,9-7 109,-3 1 1,7-12-45,6-1 0,-2-12-128,8-14 0,1-7-23,6-13 0,0-15-243,0 43 1,0-3 0,-3-7-1,-1-2 52,2-5 0,-2-2 0,-3-5 1,-1-1-275,2-2 0,-1-1 0,-2-2 0,-1 0 297,-3-1 0,0 0 1,1 2-1,0 1-20,-3 2 0,-2 3 1,2 5-1,0 4-81,-1 8 1,0 1 0,-2 3-1,1 1 148,4 2 0,1 0 1,-5-1-1,-1 0-68,-14-47 0,2-2 74,-2 2 1,19 50 0,2-1 74,-2-3 1,0-2 0,2-7 0,1-1-12,0-3 1,0-2 0,1-3-1,1-2-32,2-3 0,-1-1 1,-1-6-1,-1-2-324,2-7 0,1-2 1,1 3-1,0-1 344,-2 0 1,1-1-1,2 0 1,1 1 3,-3 3 0,-1-1 1,4-4-1,0-1-8,-3-2 0,-1 2 0,2 11 0,-1 2-37,0 8 0,-1 2 1,-2 5-1,-1 2 46,1 4 0,-1 1 0,0 5 0,-2 0 306,-4 3 0,0 3 0,-8-33-219,-1 2 0,3 9-95,3-2 0,0-9-18,-1-4 0,3 2 35,4-3 0,-2 8-5,9-7 0,-1-1-53,7-5 1,0-1-7,0 1 1,0 8 48,0 4 0,0 4 3,0 3 0,7 17 431,-1 9 1,7 8-377,-7 4 1,7 0 716,-6 1 1,6 5-746,-7 1 1,3 7 528,-3-8 0,-4 8-517,5-8 1,-3 8 174,2-8 0,-3 3-227,3-2 1,-2-6-16,3-1 0,-3 0 59,9-6 1,0 4-22,6 3 1,3 6 156,3-1 1,-1 5-56,8 3 0,9-1 146,11 13 1,6-2-146,6 2 0,7-4 17,13 4 0,6 2-335,13-2 1,0 7 240,-45 0 1,0-1 0,-2 4 0,0 0-251,5-4 1,0 1 0,1 3 0,1-1 231,-2-2 1,0-1 0,1 5-1,1 0-15,-2-1 1,0 0-1,-5 1 1,0 2 11,2-1 0,0 2 0,45-1-261,0 0 1,4 8 275,-52-2 0,0 1 0,44 4 182,-3 2 0,-10-3-150,5 3 1,-10 7 73,3-1 0,-13 0-50,-7 7 0,-12 2 210,-7-2 1,-4 6-269,-3-6 1,-14 6 345,-5-6 0,-12-1-280,-1-5 304,-4 8 0,-8-7-236,-1 5 0,-8-11-244,3-2 0,-6 0 11,-1 6 0,2 7-643,4-1 744,-4 18 0,6-2 0,-8 17 1</inkml:trace>
  <inkml:trace contextRef="#ctx0" brushRef="#br2" timeOffset="106">6843 8250 9375,'-3'-65'0,"-1"1"-368,-2 2 1,-1-5 281,7 3 100,0-9 0,7 6 1,1-1-1,1 7 0,2 8 21,-1-1 0,-5-2 0,3 1 0,-1 3 172,-1 7 0,1 4 96,-7 3 1,6-1-155,0 0 1,1 3 171,-7 4 0,2 10 13,4 9 50,-3 9 0,5-3-175,-8 14 1,7 6-355,-1 13 0,7 4 75,-7 8 1,3 9 182,-3 5 0,-3 12-168,3 7 1,-4 22-144,-2 10 0,0-48 0,0 1 214,0 2 1,0 0 0,0 1 0,-2 0-34,-1 2 1,0 1-1,2 2 1,-1 3-64,0 6 1,-2 2 0,0-5 0,-1 1-166,2 6 1,0 1 0,-3 1 0,-1 1 299,4 3 1,0 1 0,-4 4-1,1 0 66,3-1 0,-1 0 0,-2-1 0,-1 0-62,4-5 0,0-1 0,-1-1 0,2 1-45,1 3 0,2 1 0,-1-2 0,0-1 23,0 0 1,0-1 0,0 1 0,0-1-82,-1-5 0,2-2 0,1 3 0,2 1 78,-1 0 0,0 0 1,5 0-1,-1-1-233,0-2 1,-1 0-1,2-1 1,-1 0 239,0-2 1,-1 0-1,3-2 1,-1 1-5,-1 4 1,-1 0-1,3-1 1,0 0-151,0 1 1,1 0-1,0 2 1,1-1 81,2-4 0,0-1 0,-2 1 0,0 0-39,2-3 1,-1-1 0,-1 0 0,-2-1-77,-3-1 1,1-1 0,1 2 0,-1-1 114,-4-3 1,0-2 0,4 2-1,1-1 38,-1-3 1,-1 0 0,-1-3-1,1-1 44,0 1 0,1 0 0,-1 46 59,7 2 0,-7 2 261,7-2 1,-6 4-269,6-10 1,-3-3-21,3-10 0,4 4-134,-4 9 0,5 6 95,1 0 0,0-7-258,0-6 0,3-8 102,4 2 0,-7-5 380,0-2 1,1-8-205,-7-4 1,-3-12 479,3-1 1,-8-9-524,1 2 0,3-7 374,-3-5 1,3-8-346,-3-12 230,-4-4 0,15-9-155,-4 0 1,-2-2-39,2-5 1,6-3-219,7-10 1,6 3 24,-6 4 1,8 5-240,-1 8 1,3 0 75,3 0 0,-1 4 196,1 9 0,0 2-100,-1 17 1,5 7 40,-4 6 0,4 6 124,-11-6 0,-2 7 3,2-7 0,1 0-1,5-6 0,-5-11 3,-1-9 1,0-2 179,7-11 1,6-1-118,0-12 0,11-10-73,2-9 1,2-8 133,11 2 0,-3 4-98,3 2 0,2-2 35,-8 2 1,8 1 38,-2 5 0,-5 3 7,-1 4 0,-12-2 6,-1 9 0,-1-9 7,7 2 1,-8 2 50,-5-2 0,-11-2 212,-1-10 1,-3-1-39,2-13 0,-4-12-124,-9-20 1,-6-24-294,-6 42 1,-1-3 0,-3-15 0,-2-4-406,3-14 0,-1-2 0,-2-7 0,0-2 320,-1 24 1,0-1-1,0-2 1,0-2-1,0 0 1,0-2-248,0-4 0,0-1 1,0-1-1,0 0 1,1-2-1,0 1 302,0-3 0,1 1 0,1 0 0,2 6 0,1 1 0,1 1 56,0-1 1,2 1 0,0 1-1,2 6 1,0 0 0,0 2-33,-2 1 1,-1 1 0,0 1-1,6-36 1,-2 1-288,-1 0 1,-3 2 0,-2 9-1,-1 3 297,-1 2 0,-1 1 1,-2 4-1,0 1-250,-2-2 0,2 0 0,2-4 0,0-1 188,0-1 0,1-1 0,2-2 0,1-1-53,-4-2 1,0-1 0,3-2 0,1 0 139,-4-4 1,0-1 0,0 34 0,0-1 0,0 0-22,-1-1 0,0-1 0,0 2 1,3-33-1,1 1 92,4 2 1,-1 2-1,-3 9 1,-1 1-87,-1 7 1,-1 3 0,-3 8-1,0 2 611,-2 9 1,-3 4-1,-14-40-406,-13 15 0,-5 15 644,-2 18 0,-1-5-609,-6 5 0,12 1-93,-5-1 0,7 6 507,0-7 0,2 1-683,4-7 0,11 6 762,-4 1 1,12-3-737,1-11 1,-3 3-48,3-9 0,-1 7 61,7-7 1,-6 11 594,0 2 0,-9 2-310,2 11 1,-7 7-50,-5 5 0,-6 10-87,-7-3 1,-5 5 27,-9 1 0,1 3-210,-14 4 1,-6-4 131,-6 4 1,-4 2-497,-16-2 1,5 7 397,-12-7 0,-1-2 75,2-11 0,0 3-47,6-9 0,3-1 162,4-5 0,-5 8-123,5 4 1,-9 7 27,2 6 0,-3 17-560,9 22 1,-3 12 377,45-11 0,1 4 0,-1 6 1,2 1-402,-3 3 0,3 2 1,2 6-1,2 3 537,0 2 0,2 2 0,4 0 0,1 1 0,0 1 0,1 0 0,0 0 0,-1 0 0</inkml:trace>
  <inkml:trace contextRef="#ctx0" brushRef="#br2" timeOffset="107">13879 7941 9484,'0'-71'0,"0"0"-847,0-2 1,8 13 546,5 2 1,-2 11 431,2-5 0,-9 7 0,3-4 0,-5 2 461,-2 4 0,-7 8-167,1 3 0,-7 2-27,7-2-23,-1-5 0,1 16 603,-1-5-815,1 13 1,8 5 357,4 8-541,5 0 1,2 10-1,0 10 79,2 10 0,0 15-182,-2 6 1,2 16 59,-9 10 1,1 18-194,-7 14 0,3-51 1,0 0 165,0 3 1,1 0 0,-1 3 0,0 1 77,-2 5 0,-2 2 0,1 5 0,0 3-418,0 5 1,0 3-1,0 7 1,0 2 456,0 5 1,0 2 0,0 1 0,0 2 94,0 2 0,0 1 0,2-36 0,0 1 0,1-1-120,-1 4 1,0-1 0,0 0 0,0-3 0,1 0-1,-2-1 1,0 34 0,-2-1 0,1-1 0,-2 0 96,0-5 1,-2 0 0,-1 4 0,-1 0-63,-3-1 0,-1 0 0,0-2 0,0 0-55,1-1 0,-1 0 0,0 1 1,-1 2 61,-2 0 1,0 0-1,1 0 1,0 0-108,-4 4 0,0-2 0,4-13 0,0-1 32,-1 0 0,1-2 0,3-7 1,3-3-140,-1-4 1,1-2 0,3 0 0,-1-2 183,-2-3 1,-1-1-1,4-3 1,0-1-2,-3-1 0,-1-2 0,2-4 1,-1 0 84,0-1 0,-1-1 0,-8 49-115,12-48 1,0 0-1,-12 46 191,2 2 0,4-4-261,3-3 1,4 1 156,2-1 1,0-14-92,0-5 1,2-12 305,4-1 1,7-2-278,13 3 0,-11-12 738,4 5 1,-4-13-844,5 1 1,-1-6 493,0-1 0,1-9-517,-1-4 1,-6-5 332,0-1 0,-7-8-282,7 1 0,-6-8 73,6 1 0,-7-4-2,7-2 1,6 0-71,7 0 1,6 0-6,-6 0 1,8 0-8,-1 0 1,3 0-151,3 0 0,6 2 192,0 5 0,9-5-25,-3 4 1,14-3 34,6-3 0,4 0-3,2 0 1,9 0-175,4 0 1,5-3 217,1-3 1,-1-5 23,-5-8 0,5-7 14,-5 0 1,4 1-58,3 5 0,-7 3 22,0 4 1,-8 5-24,2 8 0,2 0 27,-3 0 1,-5 2 17,-7 4 0,-1 7-2,8 13 1,-3-5-39,-4 5 1,-11-4 33,-9-3 1,-10 0 235,-2 1 1,-3-8-147,-10 1 0,2-8 231,-2 1 0,-5-4-64,5-2 0,2 0 15,-2 0 1,0 0-141,-7 0 1,-6 0 39,0 0 1,-3-11-46,3-8 1,2-5-21,-8-14 1,1-5-325,-1-15 0,-5-17 78,4-9 1,-6-19-315,-3 46 1,0-2-1,2-10 1,0-4 329,-2-6 1,-1-3 0,3-6 0,0-2 18,1-3 1,0-1-1,1-4 1,0-1-361,2-1 0,1 0 0,1-1 0,3 1 370,4 0 0,2 0 0,-4-3 0,1 0 10,2 0 0,0 0 0,-2 2 0,-1 2-56,0 9 0,0 0 0,-1-3 0,1-1-1,0-5 0,-1-2 0,0 0 0,-1-2-87,-1-2 1,-1-2 0,3 0 0,0-1 48,-5 35 0,0 0 0,0 0 0,0-1 0,0 0 0,-1-1 29,2-2 1,-1 0-1,0-1 1,-2-2-1,-1-2 1,0 2-70,1 0 1,1 0-1,-1 1 1,-1-31-1,0 3 93,-1 12 0,0 4 0,0 10 1,0 3 107,1 6 1,-2 2 0,-5 10 0,-3 2 68,-10-39 0,-7 9 113,0 11 0,5-2-72,-5-5 1,4-2-29,3-4 1,2 4-92,4 9 1,-2-9 69,8-4 1,1 2-199,6-2 0,0-1 7,0-5 0,0-1 6,0 1 1,-6 1 134,-1 5 0,-2 4 19,3 9 1,2-3-33,-9-3 1,6 12-19,-5 0 1,5 11 676,-6 8 1,2 3-492,-1 4 0,-6 13 683,6 0 1,1 8-866,-2 5 0,6-1 244,-5 1 0,5 0-244,-6-1 0,9-5 82,-3-1 1,-1-8-93,1 1 1,1-5-6,6-7 1,-6-3 266,-1-3 0,-1-3-143,1 9 1,-4 9 107,-8 10 0,-2 13-351,-5 7 0,-15 6-395,-17 6 1,-13 9 239,-19 17 1,-2 3-75,37-11 0,0 3 0,0-1 1,-2 0 291,-4 3 0,0 0 0,6-4 0,0-1-30,0-1 1,1-1 0,-47 17 418,4-7 0,1-6-409,-1-14 0,11-3 689,9-9 0,1 0-240,12 0 1,0 0-152,6 0 0,2 0-288,4 0 0,-1 19-343,7 14 0,-1 22 425,2 23 0,0-3 0,-9 19 0,27-38 0,1 2 0,0 8 0,0-1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6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definitions>
  <inkml:trace contextRef="#ctx0" brushRef="#br0">12777 3033 12435,'-37'-8'0,"5"-5"-1260,6-4 1,5 4 1515,2 0 2,-1 9 1,7-5 0,3 7-1,-1-2 342,0-3-235,7 1-404,-5 6 507,9 0-234,0 0 1,9 0 0,4 0 4,4 0 1,13 0 81,9 0 0,8 6-290,11 1 1,9-1 124,3-6 1,14 0-322,6 0 1,-35 0 0,2 0 245,3 0 1,3 0 0,5 0 0,3 0-406,2 1 0,2-2 0,8-2 0,2-3 357,1 0 0,2 0 1,4-3-1,1 0-11,-3 0 1,0-1-1,0 0 1,-2 1-16,-4-1 1,0 0-1,-1 1 1,-1-1 32,0 0 1,-3 1-1,-8 0 1,-2 1-200,-1 1 1,-1 1-1,-6-2 1,-2 1 187,-3 3 1,-2 1 0,49-3 41,-13 6 1,-6-2 32,-13-5 1,-13 5 338,-13-4 1,-4-5-173,-3-2 1,-7 4 2020,-6 3-1550,-12-5 528,4 9-1613,-14-6 494,5 8-1138,-8 0 565,0 8 0,0 3-229,0 8 1,-6 1-84,-1-1 0,-8 7-296,2-1 0,-4 12 984,-2 1 0,-18 10 0,-4 10 1</inkml:trace>
  <inkml:trace contextRef="#ctx0" brushRef="#br0" timeOffset="1">4330 11071 9137,'-28'-9'0,"-2"-2"-873,0 1 1,0 1 702,4 9 186,4 0 0,-6 0 0,9-2 1,0-2-1,-1-5 239,1-2 1,0 7 221,-1-2 0,1-3 109,0 2 30,8 1-726,-6 6 101,15 0 1,-5 0-1,14 0 336,6 0-180,4 0 0,4 0 1,7-2 155,11-5 0,10-12-128,16-13 1,3-7-31,10-6 1,16-4-256,-43 20 0,1 0 0,8-4 1,1-1 196,2-1 1,2-1 0,7-2 0,0-1-396,5-3 0,1 0 1,1 3-1,1-1 373,6-2 0,2 0 0,-1 2 0,2 1-26,4 0 1,1 1 0,-5 0-1,-2 0 30,-3 3 0,-1 0 0,5-3 0,1 1-100,3 1 0,2 1 0,5-5 1,0-2-8,1 1 1,0-2-1,-31 13 1,1-1-1,-1 0-204,0 1 0,-1 0 1,1 0-1,3 0 1,1 1-1,-1 0 221,1-1 1,0-1 0,0 2 0,2 1 0,1 1-1,-1 0 37,-2 0 1,0-1-1,0-1 1,0 1-1,0-1 1,0 1-28,-2 0 0,0 0 0,0 0 1,2-2-1,1-1 0,0 2 25,1 0 0,0 2 0,0-1 0,1-1 0,0-1 0,0 1-1,-1 2 0,1 2 0,-1 0 0,-3-1 0,-1 1 0,0 1-19,33-9 0,-1 1 0,0-2 0,0-1 0,-33 10 0,1-1 0,0 0 1,2 0-1,-1 1 0,0-1-229,0 0 1,-1 0 0,-1 1 0,31-11 0,-2 1 240,-9-1 1,0 1-1,1 3 1,1 2 43,-2-2 0,0-1 0,-1 1 0,-2 0-88,-5 3 1,-3 0-1,-5-2 1,-2 0 117,-6 4 0,-3 2 1,-2 0-1,-2 1 177,3-2 1,-1 0 0,-7 5 0,-1-1 101,44-23 1,-18 7 578,-14 5 1,-5-1-551,-2 8 0,-11 0 497,-8 7 0,-3 2-688,-10 4 0,-6 5 650,-8 8-950,-7-9 232,3 7-615,-8-7 0,0 18-256,0 4 1,0 6 48,0 7 0,-2 4-592,-4 8 1,1 18 1284,-7 9 0,-19 8 0,-9 4 0</inkml:trace>
  <inkml:trace contextRef="#ctx0" brushRef="#br0" timeOffset="2">19755 9448 8222,'-19'-7'0,"0"-1"-845,-1-3 0,7 7 406,0-3 341,9 5 92,-13-7 9,15-1 0,-7-3 3,9 0 43,0 9 0,7-7-36,-1 5 118,1 3 1,-10-5 44,-3 8-143,-5 0 1,-8 0 90,0 0 0,-1 0-32,1 0 50,8 0-53,-6 0-104,15 0 0,-7-9 1,9-4 89,0-4 1,0 4 43,0 0 242,0 1-239,0-8 81,0 1-138,0 8 1,0 0 94,0 5 85,0 4 19,0-7-64,0 9-26,0 0 4,0-8 20,0 5-110,9-14 4,2 7 0,8-1-148,0 4 0,-6 3 105,0-2-39,0 4 0,6-7 21,1 9 1,-8 9-16,1 3 1,-6-1-57,6 2 0,-3 0 74,3 6 0,4 7-37,-4 0 0,2 2 28,-2-3 1,4-1-5,-4 8 1,5-6 31,1 6 0,-2-6 0,-4 6 0,11-8 15,-5 2 0,5 1 5,-5-1 1,7 0 4,-1-7 0,3 1-22,-2-1 0,-4 0-59,3 1 1,3-1 53,-2 0 1,0 1-88,-7-1 1,0 7 25,1-1 1,6 3-12,-1-2 0,1-4 14,-7 3 0,1 3-13,-1-2 1,7-2 42,0-12 1,-1 6-20,-5-6 0,1-3 152,5-2 1,-2-5-86,8-2 1,-6 0 80,6 0 1,-6 0-139,6 0 0,-2 0 5,2 0 0,5 6-43,-5 1 0,2-1 43,-2-6 0,3 6-36,-9 1 0,6 6 40,-6-7 0,6 7-134,-6-7 0,1 3 103,-1-2 0,-4-5-5,4 4 1,1-4 52,-1-2 1,6 0 6,-6 0 0,6 0-34,-6 0 0,9 0 6,-3 0 0,-2-6 40,2-1 0,0-1-33,7 1 0,-3 5-23,-3-4 0,3 4 26,-4 2 1,-2 0-61,3 0 0,-1 0 21,7 0 0,-7-3-10,0-3 1,0 4 12,7-5 0,0 5-2,-1 2 1,1-6-6,0-1 0,-1-5 11,1 5 0,-1-6 3,1 7 1,-7-3-5,1 3 0,-8 4 53,8-5 1,-3 3-39,2-3 0,4 3 3,-3-9 1,-3 7-9,2-7 0,-6 6-1,6-5 0,-6 7-16,6-1 1,0-3 18,7 3 1,-7-1-76,0 7 0,-2 0 68,2 0 0,5 0-17,-5 0 1,5 7-16,1-1 1,1 3-3,0-3 1,-1-4 14,1 5 0,0-5 0,-1-2 1,-5-2 27,-1-5 1,0 3-28,7-9 0,-9 7 150,-5-7 1,-3 2-79,-3-2 0,7-4 3,0 4 1,2 5-43,-2 1 1,-3-1 7,9 1 1,1-6-27,5 7 1,1-1-15,0 7 0,-1-6-104,1 0 1,6-3 74,0 3 0,7 3-37,-7-3 1,0-3 69,-6 3 0,6-9 5,0 2 0,0 2 5,-7-2 0,1 3 3,0-3 0,-1-4 26,1 4 1,0 2 16,-1-2 1,1 2-33,0-1 0,-1-6 1,1 5 0,0 3-124,-1-3 1,-1 9 108,-5-3 1,5-1-71,-5 1 1,4-6 44,3 7 0,0-3-11,-1 3 1,1-3-27,0-4 57,-9-4 1,6 6 0,-4-8-4,5 0 0,6-1 23,-4 1 0,1 0 152,-14-1 1,6 1-104,-6 0 1,6 0 70,-6-1 1,0 1-85,-7 0 1,1-1 11,-1 1 0,7 0-48,0-1 0,1 1-116,-1 0 0,4-1-54,9 1 0,-7-7 100,0 0 0,1 1 17,5 5 1,-6 1 1,1 0 1,-1-7 19,7 0 0,-1 0 59,1 7 0,-7 0 21,0 0 0,1-1-20,5 1 0,-6-7 19,1 0 0,-8 1-62,8 5 0,-3 1 24,2 0 0,4-7-156,-3 0 1,-3-6 36,2 6 1,0-8 32,7 2 0,-7 2 45,0-3 0,0 3-31,7-2 0,-2-4 60,-5 3 0,4 5-3,-3 3 0,1-3 104,-2 2 0,5-6-77,-5 6 0,-2 0 27,2 7 1,-2-2-39,2-5 0,5 4-39,-5-3 0,5-3 0,1 2 1,-5-6-10,-1 6 1,-6-6 0,6 6 0,-9-2 24,3 2 1,-4 3 87,-3-10 0,0 10-92,1-3 1,-3-2 50,-4 2 1,4-6-37,-4 6 1,6-6-17,7 7 0,-5-3-55,5 2 0,2 2-169,-2-8 1,6 6 180,-6-6 1,2 8-23,-2-1 0,-5-5 133,5-3 1,-5 6-111,-1 1 0,1-2 141,5 2 1,-5-8-78,5 2 1,-4 1 135,-3-1 0,0 2-134,1-2 1,-1-4 20,0 3 0,3-3-87,3-3 0,-1 1-190,8-1 0,-6 0 87,6 1 1,-2-1 112,3 0 0,1-1-179,-8-6 0,6 6 118,-6-5 0,2 6 161,-3 7 0,-3-5-87,4 5 1,-5 2 132,-2-2 0,-1 8-147,-5-2 0,4 5 19,-4 2 0,10-7-79,3 0 0,0-2 94,-7 2 0,0 3-67,1-9 1,-1 6 30,0-6 0,-6 8 135,0-2 0,-6-2-69,6 3 0,-7-1 133,7 7 1,-2-1-136,1 1 0,-1 0 27,-4-1 1,-3 1-23,9 0 1,-9-1 66,3 1-340,3 8 266,-8-6 0,9 15-295,-4-4 218,-5 3 76,6 3 113,-8 0 1,0-2-164,0-4 427,0 4-298,-8-7 0,4 9-121,-9 0 1,8 2-345,-1 5 1,-3 3-626,3 10 989,-9 8 0,4 10 0,-8 12 0</inkml:trace>
  <inkml:trace contextRef="#ctx0" brushRef="#br0" timeOffset="3">5161 15650 8264,'0'-20'98,"0"1"1,0 0 0,0-1 1191,0 1-966,0 0 0,0-3 0,-2-1 1,-3-3-1,-1 2 601,2 3 1,2 1-1,2 1 578,0 0-1170,0 8 1,-3 5-257,-3 12 0,4 16 125,-5 16 0,-1 18-134,1 15 1,-8 13-752,2 6 1,5 8 253,1-1 1,5-2-195,2-12 1,0-12 227,0 0 1,2-20 316,5-12 0,6-11-146,12-15 1,-1-7 854,8-12 0,-6-13-257,6-14 0,1-12-12,5-6 0,-1-3 165,-5 3 1,4-3 86,-3 9 1,3-2-410,3 1 0,-9 14 66,-4 0 1,-5 11-329,-2 8 1,1 4-6,-1 9 0,-6 2-12,0 5 0,-9 3-130,3 10-284,-5-1 693,-2 0-217,0-8 0,0-4 262,0-14 1,0-4-82,0-8 1,-2-7 36,-5 1 1,5-10-46,-4 3 0,-3-4-81,3-3 1,-1 0 101,7 1 0,0 5 8,0 1 1,9 9-814,4-3 0,-3 13 275,3 7 1,0 3-3240,6 3 1,1 0 3586,-1 0 0,0 18 0,1 3 0</inkml:trace>
  <inkml:trace contextRef="#ctx0" brushRef="#br0" timeOffset="4">5992 15881 8402,'0'-19'562,"0"0"0,6 6 489,1 0 608,-1 0-1079,-6 2 0,3 3-163,3 8 0,-4 2 174,5 4 1,-5 12-120,-2 7 0,2 10-353,4-3 1,-4 4-50,5 3 1,-5 0-134,-2-1 0,6 1 41,1 0 0,-1-7-280,-6 0 1,0-8-175,0 1 1,7 3-33,-1-2-2233,9 0 1915,-4-7 1,15-6 825,0 0 0,-1-9 0,-5 5 0</inkml:trace>
  <inkml:trace contextRef="#ctx0" brushRef="#br0" timeOffset="5">6765 15881 8403,'-19'0'1835,"8"0"-855,3 0-718,8 0 1,8 0 0,7 0 0,9 0 164,8 0 0,5 0-255,1 0 1,1 0-121,0 0 0,-1-2-363,1-4 0,0 4 284,-1-5 1,-1-1-849,-5 1 1,2-1 446,-8 1 0,0 5-885,-7-4-81,-8-5 687,-2 9 1,-12-9 706,-3 5 0,-5 3 0,-17-14 0,-2 7 0</inkml:trace>
  <inkml:trace contextRef="#ctx0" brushRef="#br0" timeOffset="6">7055 15650 8264,'-19'-20'0,"0"1"0,1 0 676,5-1-358,-4 1 1,13 8 219,-9 5 220,9 4 1,-5 4-237,9 4 0,0 11 42,0 9 1,2 9-165,5-3 1,-3 11 86,9 2 0,-7 2-145,7-2 0,-2 2-594,2 5 1,4 1-169,-4-7 1,-2 5-484,2-6 0,0 0-280,6-6 0,-6-9 538,0-4 0,2-5-175,10-2 0,-3-8 820,4-4 0,4 3 0,0 1 0</inkml:trace>
  <inkml:trace contextRef="#ctx0" brushRef="#br0" timeOffset="7">7886 15592 8264,'-2'-26'0,"-2"-2"243,-2-2 0,-1 6 1,7-1-1,-2 3 2076,-5 3-635,5-1-988,-6 10 0,6 5 0,-3 18-119,-1 13 1,-1 8-468,7 5 0,0 0 95,0-1 1,0 10-728,0 3 1,0-2 411,0 3 1,0-9-922,0 2 1,0-11 356,0-1 0,7-10 111,-1 3 0,9-7 123,-2-6 1,4-4 111,3-9 1,-1 0 387,0 0 0,1-13-126,-1 0 1,0-15 491,1 9 1,-1 2-219,0 4 0,1 0 490,-1-7 1,0 3-272,1 4 0,-1-2-102,0 9 0,-6-7-72,0 7 1,-6-9-171,5 2 1,-5-4-50,6-3 0,-9 1 103,3 0 0,-5-9-188,-2-5 1,0-3 73,0-3 0,0 1-333,0-1 0,0 0 143,0 1 0,0 8-834,0 4-604,0 4 1,2 12 100,4 3 1504,-4 22 0,24 7 0,-4 16 0</inkml:trace>
  <inkml:trace contextRef="#ctx0" brushRef="#br0" timeOffset="8">8524 15843 8264,'9'-20'0,"2"1"1708,8 0 1,0 2-773,1 4 1,1-2 302,5 8 0,-5 1-526,5 6 0,-4 8-244,-3 5 1,-2 11-866,-4 2 0,2 8 311,-9-2 0,1 5-742,-7 1 1,0-5 591,0-1 1,0-6-214,0 6 0,0-9-106,0 3 373,0-13 1,9-4-259,3-9 1,1 0 178,7 0 1,-3-3 606,15-3 1,0-3 980,7-3 0,0-6-2663,-1 5 1,1 5 137,0 1 1197,-9 5 0,6-6 0,-6-3 0</inkml:trace>
  <inkml:trace contextRef="#ctx0" brushRef="#br0" timeOffset="9">9472 15688 8264,'0'-19'71,"0"0"1,0-1 0,0 1 0,0 0 1038,0-1-670,0 1 1,0 6 0,2 2 0,4 3 108,7 3 0,11 12 1,1 8-1,-1 9-249,-3 8 0,5 13-159,0 6 1,-2 5-73,-11 2 0,4 0-471,-4 0 1,-3 0 267,3 0 1,-8-9-427,1-4 1,-4-4 241,-2-2 1,-6-9 1,-1-4 1,-8-13-188,2-7 592,5-4 1,-7-13-71,8-8 1,1-9 87,6-10 1,0-3 248,0-4 0,0 2-139,0-9 1,6 3 194,1-3 0,8-3-133,-2 3 0,-3 3 154,3-3 0,-6 11-1,6 3 0,-3 1 119,3 11 0,-2 3 375,-5 10-621,-3 4 1,5 11-39,-8 5 1,0 6-15,0 13 0,0-3 169,0 9 1,0 1-103,0 5 0,0 1-332,0 0 1,7-1 121,-1 1 0,3-1-349,-3 1 0,3 0 116,4-1 0,6-5-1,0-1 1,3-9-192,10 3 0,-6-11 125,6-2 0,2-9-862,11 3 1,-4-5 467,4-2 0,-4-7-3176,-2 1 3760,-1-9 0,1 4 0,0-8 0</inkml:trace>
  <inkml:trace contextRef="#ctx0" brushRef="#br0" timeOffset="10">19330 15766 8264,'-17'-28'0,"2"-2"1443,2 0-405,9 2-336,-5 17 0,7 2 0,-2 11 0,-3 7 82,3 10 1,-5 9-649,3 11 1,-3 8-259,3 5 0,1-3-183,-7 3 0,7-1 332,-1 7 0,4-6-1001,2-1 1,0-14 489,0 1 1,2-12-66,4 0 0,5-7 105,8-6 0,7-5 384,0-8 1,0-15-24,-7-4 0,2-4 128,5 3 0,-11 1 115,5 0 1,1-1 288,5 1 0,2 6 33,-2 0 0,-5 9-174,5-3 1,4 5-313,2 2 1,-2 2 124,2 5 1,-2-5-298,3 4 0,3 3 51,-4-3 0,-4 1 104,-2-7 1,-4-2 424,-3-5 1,-2-10-166,-4-9 1,2-8 626,-9 2 0,-1-11-358,-12-2 1,-1-7 269,-5 7 1,-11-8-274,5 1 1,-3 5-392,9 2 0,-4 8-74,4 11 0,5 1-188,1 12 1,5 6-1735,2 7 1,0 11 961,0 15 1,9 4-2521,4 9 3440,4-1 0,2 9 0,1 3 0</inkml:trace>
  <inkml:trace contextRef="#ctx0" brushRef="#br0" timeOffset="11">20335 16152 7975,'2'-11'530,"5"5"1,-5 1 365,4-1 358,-4 4 0,-2-9 1275,0 5-486,0 4-1413,0-7 1,0 18-173,0 3 0,-2-1-300,-4 2 1,4 0-126,-5 6 1,5 3-26,2 3 0,2-3-236,5 4 1,-5-5-537,4-2 0,3 1 421,-3-1 1,7 0-1402,-6 1 1,8-3 747,-2-4 1,-3 4 995,3-4 0,0 4 0,6 2 0</inkml:trace>
  <inkml:trace contextRef="#ctx0" brushRef="#br0" timeOffset="12">20934 16036 8097,'-19'-11'-923,"6"-4"2026,0 9-513,9-1 1,-5 5-1,7-2 1500,-4-3-1125,4 1-728,2 6 0,10 0 177,10 0-284,-1 0 1,7 0-1,0 0 1,2 0 76,-3 0 0,-3-2-96,4-5 0,1 3 33,-1-9 1,9 9-116,-3-2 1,-2-3 27,2 3 0,-6-7 50,6 6 1,-2 1-59,2 6 1,3-7-158,-9 1 0,1-1-187,-1 7 0,-11 0 31,5 0-224,-14 0 306,11 9 1,-15-5-426,5 9 267,-14-9 1,3 12 15,-9-10 0,7 0-748,-7-6 128,0 9 0,-6 0 944,-1 3 0,1 6 0,0-8 0</inkml:trace>
  <inkml:trace contextRef="#ctx0" brushRef="#br0" timeOffset="13">21205 15785 8264,'-11'-19'0,"3"-1"258,8 1 0,-7 6 1185,1 0 484,-1 0-759,7 3 143,0 1-876,0 35 1,0-3 34,0 22 0,0-2-183,0 2 1,0 5-105,0 8 1,0 0-184,0 0 1,0 0-285,0 0 1,0-3-500,0-3 0,7-11 443,-1-9 0,9-2-438,-2 2 0,4-4 260,3-9 1,-1-8 517,0-4 0,9 3 0,2 1 0</inkml:trace>
  <inkml:trace contextRef="#ctx0" brushRef="#br0" timeOffset="14">22075 15746 8264,'-9'-30'150,"-1"2"0,-3 5 784,0 3 1,6-1-185,-6 14 0,7 5 254,-7 15 1,7 4-505,-7 22 0,8-5-192,-1 11 1,-3 5-226,3 1 0,0 3 103,6-3 0,0 3-859,0-9 1,0 0 202,0-6 0,2-3-265,4-3 1,5-8 349,8-12 1,3-4-31,3-9 0,-3-9 234,4-4 1,2-6-117,-3-7 1,8 3 651,-8-10 0,3 10-200,-2-3 0,-4 5 591,3 1 1,-1 3-205,2 4 0,-5 5-16,5 8 1,-5 0-218,-1 0 1,-1 0-208,0 0 1,-6 6-51,0 1 1,-6 5 114,6-5 1,-7-1-46,7-6-9,-9 0 1,5-4 187,-9-9 1,6 0-220,1-12 0,-1-6-248,-6-1 1,0-4-163,0-3 1,0 0-476,0 1 1,0-1-1148,0 1 854,0 8 1096,0 2 0,9 17 0,1 2 0</inkml:trace>
  <inkml:trace contextRef="#ctx0" brushRef="#br0" timeOffset="15">22655 16075 8264,'2'-20'1603,"4"1"1,3 6-170,4 0 1,6 9 182,0-2 1,1-3-966,6 2 0,-3 3-306,3 11 1,-7 10-517,1 9 1,-7 8 226,-7-2 1,-4 7-569,5 6 0,-12-4 395,-1 4 1,-9-11-212,2-2 1,-2-6 105,2 6 0,2-10-62,5-3 209,4-8 0,2-11 292,13 0 1,12-9-245,8-4 0,5-6 74,7-7 0,5 3-1492,8-10 1,-7 10 215,1-3 1228,-9 5 0,4-7 0,-8-2 0</inkml:trace>
  <inkml:trace contextRef="#ctx0" brushRef="#br0" timeOffset="16">23486 15901 8264,'0'-20'0,"0"1"-346,0 0 1,-2-1 167,-5 1 1,5 0 1740,-4 0-1005,4-1 1,-5 1 16,1 0 1,-1 6 286,7 0 0,-6 6-205,-1-6 0,3 9-404,11-2 0,-3 6 267,9 6 0,6 7-101,7 13 1,2 0-18,-2 12 1,-5-1-85,5 14 1,-5 3-586,-1 10 0,-8-4-113,1 5 1,-8-1-385,1-6 1,-4 4 81,-2-10 1,-2-7-68,-4-6 495,-5-1 1,-8-25-70,-1 0 0,10-11 490,3-8 1,5-14-166,2-12 0,2-6 421,5-7 1,3-5-100,10-8 0,-1 0 71,0 0 0,7-6-109,0-1 1,0 1 10,-7 6 0,7 2 78,-1 5 0,-5-1 95,-7 14 317,-9 3 0,2 25-237,-12 3 1,0 7-59,-14 7 0,5 5-114,-11 14 1,5 4-35,2 9 1,-1 6-88,1 0 1,6 7-5,0-7 0,9 8-257,-3-1 0,5 4 84,2 2 0,11-9-348,8-4 0,3 2 177,10-2 1,7-2-534,6-10 1,2-6-23,-2-7 1,-4-10-347,4-3 0,2-5-15,-2-2 0,-2-2 423,-10-5 0,-3 3-1163,-5-9 0,-3 0 1747,4-6 0,-5 0 0,-2-1 0</inkml:trace>
  <inkml:trace contextRef="#ctx0" brushRef="#br0" timeOffset="17">24839 16249 8213,'-19'-9'117,"-1"-2"1,3-2-1,2 3 1,4-1 1969,3 0-1689,1 7 1,7-7 0,3 7 477,3-3 1,5 1-270,8 6 0,0 0-83,1 0 1,6 0-124,-1 0 1,10 0-283,-3 0 1,-2 0 127,2 0 1,0 0-158,7 0 0,6 0-177,0 0 1,0-7-305,-6 1 0,-2 0-195,-5 6 1,4 0-811,-4 0 0,-4 0-2095,-2 0 1709,-4-9 641,-12 7 1141,-1-7 0,-26 1 0,-5-3 0</inkml:trace>
  <inkml:trace contextRef="#ctx0" brushRef="#br0" timeOffset="18">25090 15901 8210,'-8'-11'608,"-3"-6"0,-2 8 262,0-4-249,9 5 364,-5 8 0,9 11-384,0 8 0,0 9 204,0 10 0,3 3-231,3 4 1,-2 2-74,9 5 0,-2 4-1368,2-5 1,4-1 620,-4 1 1,10-8-342,3 2 1,2-6 354,-2-7 0,-2-6 232,8-13 0,0 4 0,7-6 0</inkml:trace>
  <inkml:trace contextRef="#ctx0" brushRef="#br0" timeOffset="19">26347 15669 8068,'-13'-45'397,"2"2"0,0 4 0,1 7 1,-5 6 1497,-2 9 0,-3 24-1408,1 18 1,0 18-1,-1 11 1,1 8-148,0 9 1,-1 2-223,1-2 0,6 4-834,0-4 0,7 0 272,-7 6 1,8-13-133,-1 7 0,12-17-237,7-9 0,7-13 223,5-6 0,6-15 457,7-11 1,-1-9-68,-5-10 1,4-9 548,-3-4 0,3-5-120,3-2 1,-7 1 87,0-1 0,-6 1 156,6-1 1,-8 9 368,2 4 1,-5 7-263,-2 6 1,1 4-156,-1 9 1,0 0-633,1 0 0,-7 2 252,0 5 0,-1 4-578,8 8-1,-9-6-62,-5 0 326,5-9 0,-3 2 29,5-12 0,-4-5-91,-9-8 0,0-9 402,0-4 0,-2-11-54,-5-2 0,-1-9 33,-5 3 1,-2-5-46,8-2 0,-1 9-913,1 3 1,5 8 111,-4 6 1,6 12 796,6 14 0,-4 4 0,7 2 0</inkml:trace>
  <inkml:trace contextRef="#ctx0" brushRef="#br0" timeOffset="20">27120 16017 8068,'-17'-9'406,"4"-4"1,4 2 1286,9-1 0,3-1-748,3-7 1,11 1-92,9 0 1,8 6-410,-1 0 0,5 9-189,7-3 1,-4 5-337,4 2 0,-10 2-392,-3 5 1,-2 10-345,2 9 0,-6 8 570,-13-2 1,-5 3-191,-8-3 1,-4 4 60,-9-4 1,0 3 266,-13-3 0,-1-4 157,1-9 1,0-2 742,7-4-177,-1 4-135,10-14 1,12 12-205,17-9 0,3 0-104,10-6 0,-2 9 13,2 4 1,5 4-4,-5 2 0,-6 1-214,-7-1 1,-8 0 96,-11 1 1,-3-1 97,-3 0 0,-13 1-337,-13-1 1,-5-8-350,-2-5 0,1-4-1104,-1-2 0,3 0 790,3 0 0,-1 0 837,8 0 0,0-8 0,7-3 0</inkml:trace>
  <inkml:trace contextRef="#ctx0" brushRef="#br0" timeOffset="21">28009 15959 7972,'0'-20'0,"0"1"-124,0 0 0,7-7 1021,-1 0 1,16-2-346,-3 3 0,13 3 0,0-4 0,5 5 867,2 2 1,-1-5-426,1 5 0,-3-3-518,-3 16 1,1-1 1,-8 7 0,0 9-405,-7 4 1,-2 15 109,-4 10 1,-2 3-347,-5 11 0,-4-1 186,5 7 1,-7 0-798,-7 0 1,3-2 128,-9-5 0,2 3-189,-2-9 0,-4-2 372,4-11 1,3-6-507,-3-13 935,0-5 1,2-10-49,5-4 0,4-13 235,2-14 1,0-3-130,0-3 1,2-8 434,4-5 0,5-3-161,8-3 1,-2-5 23,-4 5 0,4-4 67,-4 11 1,5-3 143,1 3 0,0-1-65,0 13 1,-6 5 838,0 15-284,-8 8-669,3 2 1,-1 20-45,-1 8 1,0 9-16,-6 11 1,0 2-31,0 4 1,0-2-164,0 8 0,0-6-174,0 7 0,9-1-883,4 7 0,4-8 534,2-5 0,9-7-1030,5-5 0,3 1 633,3-8 1,8-3-742,5-10 0,1-6 724,-1-14 0,4 1-614,-5-13 1448,-12 3 0,6-29 0,-15 5 0</inkml:trace>
  <inkml:trace contextRef="#ctx0" brushRef="#br0" timeOffset="22">28918 15051 8228,'-11'-30'0,"2"-7"282,9 5 0,3 2 460,3-2 1,11 8-220,9-2 1,11-2 0,-1 3-1,7 3 615,0 7 0,-2 0-652,-3 9 0,3-3-152,4 3 1,-12 3-86,-1-3 1,-9 10-151,-3 3 1,-10 10-13,-3 2 1,-5 3-145,-2 10 1,-11 0 147,-8 7 0,0 8-124,-7 5 0,-2-3-69,2 2 0,0-1 104,7 1 0,6 3 109,0-9 1,9 7-59,-2-7 0,6-2 334,6-11 0,7 2 54,13-8 0,4-7 19,8-6 0,3-9-181,4 3 1,-2-14-79,9-5 0,-9-6-562,2-1 1,-6 2 279,-7 4 0,-4-2 81,-9 9 0,-8-1 0,-3 7 0</inkml:trace>
  <inkml:trace contextRef="#ctx0" brushRef="#br1" timeOffset="23">29517 16075 8316,'-30'0'151,"2"0"0,9 0 2179,-1 0-1546,10 0 1,3 0-355,14 0 1,3 0 0,12 0 0,1-3 371,3-3 0,9 4-345,-3-5 1,4 3-85,3-2 0,6 1-329,0-7 1,9 5-288,-3-6 0,-1 9 79,1-2 1,-1-3-469,1 2 1,3 1-1,-9 6 1,-2-2-3297,-2-5 3928,-11 5 0,-2-6 0,-9 8 0</inkml:trace>
  <inkml:trace contextRef="#ctx0" brushRef="#br1" timeOffset="24">29942 15785 8316,'-19'-19'1875,"0"-1"-635,8 1 66,2 8 1,9 5-531,0 12 0,9 7-196,4 13 1,4 4-307,2 8 1,7-5-50,0-1 0,0 2-1025,-7 11 0,0-10 569,1 3 0,-1-3-1733,0 3 0,1 1 924,-1 0 1,0-3 1039,1-4 0,-1-4 0,0-9 0</inkml:trace>
  <inkml:trace contextRef="#ctx0" brushRef="#br1" timeOffset="25">30696 15476 8026,'0'-58'0,"0"8"645,0 5 1,0 7-194,0 5 0,7 6 1122,-1 7 114,0 9-603,-6 3 1,0 25-463,0 9 1,-8 10 92,-5 9 1,-4 5-794,-2 8 1,-1 2 91,1 4 1,0-1-943,-1 7 1,9-7 622,5 1 1,4-12-124,2-7 1,0-7-253,0-6 0,8-6 50,5-13 0,13-4 300,6-9 0,5-17 281,1-9 0,1-9 301,0-3 0,-1-7-263,1 0 0,-7 2 705,1 10 1,-3-1-368,2 8 0,-4 3 164,-9 10 1,0 4-134,1 9 1,-1 9-108,0 4 0,1 6-323,-1 7 0,0-5-392,1 5 1,-1 0-202,0-7 1,-6 3 356,0-16 1,-6 0 132,6-6 1,-9-8 7,2-5 1,-4-13 261,-2-6 1,0-7-1,0-6 0,0-4 232,0-9 0,0 0-271,0 0 0,3 0-190,3 0 0,-2 2-749,9 5 1,0 8 426,6 17 0,7 3-1108,0 16 1563,0 1 0,2 23 0,2 4 0</inkml:trace>
  <inkml:trace contextRef="#ctx0" brushRef="#br1" timeOffset="26">31431 15785 8559,'-11'-9'1192,"2"5"-582,9-9 0,7 7 398,-1-7 0,9 8-231,-2-1 0,7 4-302,5 2 1,-5 2-264,-1 4 0,-2 7 17,-10 13 1,5 4-176,-5 9 1,-3 2-36,-10 4 1,-5-2-68,-8 8 1,6-8 194,0 2 0,9-11-36,-3-1 0,5-10 69,2 3 1,11-13-61,8-7 0,20-3-146,19-3 0,8-15 162,12-5 1,5-12-1111,1 0 0,2-5 608,-2-1 1,-20 8-1325,1 4 0,-27 7 359,-5 6 0,-18 2-915,-9 4 2246,-12 5 0,3-6 0,-5 8 0</inkml:trace>
  <inkml:trace contextRef="#ctx0" brushRef="#br1" timeOffset="27">31972 15862 7980,'-11'-11'3202,"3"3"1,8 12-2418,0 9 1,2 8 764,4 18 1,-1 8-698,7 5 1,-7-3-344,1 3 0,-2 1-385,3 12 1,-5-5-321,4 4 0,-3-4-1002,-3-2 0,0-10 834,0-10 1,0-1-1828,0-12 1,2-7-87,4-12 2276,5-4 0,8-10 0,1-3 0</inkml:trace>
  <inkml:trace contextRef="#ctx0" brushRef="#br1" timeOffset="28">32359 15360 7999,'-20'-30'0,"1"4"-10,0 5 0,8 1 115,4 1 233,5 0 0,11 6 0,4 0 0,6-2 0,7 0 2653,6 2-2634,-4-4 1,8 12 0,-3-5 0,1 1-1,0 7 537,-1 6 1,-8 9-648,8 13 0,-10 10-42,3 9 0,-13 9-1,-7-2 1,-3 10-399,-3 2 0,-3 9 200,-3-2 0,-11-4-519,-9-3 0,0-12 296,7-7 0,-7 0-14,0-7 1,7-10-105,6-15 317,9-9 0,-3-10-120,14-13 1,6-20 252,12 0 1,6-12 22,7-1 1,3-3 15,4-3 1,-4-7-265,4 1 0,-4-3 89,-3 3 0,-7 4 147,-6-5 1,-5 14-89,-7 6 0,-5 13 278,-8 6 1,-8 11 146,-5 2 0,-5 11 187,-1 2 0,-2 10-226,-5 16 0,4 6 2,-3 13 0,5 5-272,7 8 0,5 2 97,8 4 0,2 3-652,4 4 0,7-5 337,13-8 1,4 0-607,9 0 1,6-8-312,0-5 0,7-15-724,-7-11 0,0-8 524,-7-11 1,-1-9-1328,-5-4 2508,-13-13 0,-1-4 0,-8-8 0</inkml:trace>
  <inkml:trace contextRef="#ctx0" brushRef="#br1" timeOffset="29">32784 14162 8275,'0'-39'569,"0"1"1,2-1 372,4 0 1,14 9-1,12 7 1,4 6 164,3 4 0,6 8-663,0-1 1,7 4-183,-7 2-145,9 8 1,-13-3 0,1 8-535,-7 2 224,-7 2 1,-15 2-1,-3 0-428,-1 1 1,-5 1 410,-10 5 0,-1-11-241,-12 4 0,4 3 117,-11 3 0,5 1 87,1-6 1,10-1 276,3 0 0,5 1-34,2-1 1,2 2 234,5 5 1,6-2 124,12 8 1,-1-6 100,8 6 1,-6 6-13,6 8 1,-15-1 185,3-7 1,-16 1-77,-4 0 0,-11-1-90,-15 1 0,-12-3-534,-14-3 1,-4-6 133,-2-7 1,-6-3-1301,0-4 0,8-5 1235,11-8 0,4 0 0,2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670"/>
    </inkml:context>
    <inkml:brush xml:id="br0">
      <inkml:brushProperty name="width" value="0.05292" units="cm"/>
      <inkml:brushProperty name="height" value="0.05292" units="cm"/>
      <inkml:brushProperty name="color" value="#57D200"/>
    </inkml:brush>
  </inkml:definitions>
  <inkml:trace contextRef="#ctx0" brushRef="#br0">13550 4154 7820,'-19'0'0,"0"0"-396,-1 0 792,1 0 0,2 2 0,2 2-43,2 3 0,8 1 0,1-3-24,8 1 1,7 1-79,9-7 1,1 0 16,5 0 1,-3 0-23,10 0 0,5 0-12,7 0 0,9 0-13,-2 0 0,3-3 27,3-3 0,9 2-129,4-9 0,4 0 8,2-6 0,5 6-111,8 0 1,-6 0-334,13-6 1,-5 6 181,5 0 1,-7 6-66,0-5 0,-17 7 113,-2-1 0,-11 4-8,-8 2 0,-5 0 44,-8 0 1,-9 2-150,-5 4 0,-3-1 150,-3 7 0,1-5-440,-1 6 655,-8-9-409,6 13 1,-13-12-235,9 7 43,-9-7 0,5 5-427,-9-3 176,0-5 111,0 7 0,-9-7 575,-4 4 0,-12-4 0,-5 7 0</inkml:trace>
  <inkml:trace contextRef="#ctx0" brushRef="#br0" timeOffset="1">14265 3710 8290,'0'-20'43,"0"-6"202,0 1 0,0-1 738,0 7-188,0-1 93,9 1-10,-7 0-658,7 8 0,-9 4 67,0 14 1,0 4-255,0 8 0,-2 7-6,-5-1 0,-12 10-128,-13-3 1,-7 5-98,-6 1 1,-5 1 125,-8-1 1,-2 1-336,-4 0 1,-5 6 159,-8 0 1,6-2 65,0-11 1,9-4 67,-3-9 1,7 5 190,7-5 1,6 3 20,12-16 1,6 1-113,7-7 361,1 0 1,8-3-124,5-3 1,4 2 848,2-9-390,0 8-210,0-12 0,0 13 361,0-9-669,0 9 1,8-5 44,5 9 0,-2 0 17,2 0 0,0 0-137,6 0 0,0 9 85,1 4 0,-1-3-123,0 3 1,7 0 51,0 7 0,8 1-167,-2 5 0,7-5 116,6 5 1,-2 2-176,9-2 0,-7-1 22,6-5 1,1-1 20,6 0 0,-7 1-139,1-1 0,-9-6 44,2 0 1,-11-9-299,-1 3 1,-10 1-153,3-1-917,-5-1 511,-1-6 296,-10 0 0,-1 2 9,-9 5 724,0-5 0,9 15 0,1-6 0</inkml:trace>
  <inkml:trace contextRef="#ctx0" brushRef="#br0" timeOffset="2">21340 3111 8311,'7'-26'0,"-1"0"434,-2 2 0,5-3 29,-2 1 1,5 0-150,-5 7 0,-1-1 1245,-6 1-1065,0 8 0,-2-4-201,-4 9 1,-5-1-379,-8 7 1,-1 7 113,1-1 1,-7 9-219,0-2 1,-8 4 211,2 3 1,2-1-187,-2 0 1,8-6 6,-2 0 0,5-6-54,1 5 1,1-7 277,0 1-145,-1 5 335,10-9-133,1 7-86,9-18 0,0 5 24,0-9 0,2 9 26,5-3-54,-5-4-16,15 9-85,-15-6 18,7-1 0,-11 7 123,-5-4 0,3 3-53,-9 3 133,9 9-120,-14-7 59,8 15-97,-10-6 1,7 8 5,1 1 1,7-7-128,-1-1 0,-3 1 89,3 7 1,-1 5-187,7 1 0,0 0 120,0-7 0,0 7-60,0 0 1,0 2 76,0-3 1,7-3 88,-1 4 0,9-7-94,-2-6 1,11-2 159,2-5 0,8-4-60,-2 5 0,5-5-33,1-2 1,3 0-33,4 0 1,-4 6 42,4 1 0,-4 8 14,-2-2 1,-3 6-34,-4 7 1,-6 2 289,-13 4 0,-4 4 144,-9-4 0,-11-2 188,-8 3 0,-12-3 22,-14 2 1,2-4-226,-8-9 0,1 0-235,-1 1 0,-5-9 118,5-5 1,5-4-792,8-2 1,1 0 387,11 0 0,3-2-1382,10-4 1,4-5 146,9-9 1366,0 10 0,9-16 0,2 4 0</inkml:trace>
  <inkml:trace contextRef="#ctx0" brushRef="#br0" timeOffset="3">21186 3014 8299,'-9'-11'1059,"7"1"1,-5 3-284,5-6 1,7 2 0,5 1 0,12-1 213,6 0 1,4 1-556,7-3 0,6-5-188,0 6 0,0 1-182,-6-2-50,-1 9 0,-1-11 1,-3 8-548,-2 3 1,-8 2-1258,2 2 1,-5 0-105,-1 0 1893,-1 8 0,0 12 0,1 10 0</inkml:trace>
  <inkml:trace contextRef="#ctx0" brushRef="#br0" timeOffset="4">22326 3594 8157,'-19'-3'38,"-1"-1"1,1-2 0,0 1 0,-1 3 0,1 2 694,0 0 1,6 0 36,0 0 1,0 0 231,-6 0-601,8 0 1,3 2-160,8 5 0,2-5 202,4 4 1,11-3-51,9-3 0,8-3-159,-1-3 1,12 2-48,6-9 1,-1 6-78,1-5 1,1 1-252,6-2 0,-2-2 161,-5 8 0,3-5-661,-9 5 1,0-6 346,-6 7 1,-9-1-818,-4 7 0,-5 0 430,-2 0 0,-6 3-839,0 3 1519,-9 5 0,14 8 0,-8 0 0</inkml:trace>
  <inkml:trace contextRef="#ctx0" brushRef="#br0" timeOffset="5">23699 2956 8139,'0'-19'0,"0"-3"0,0-4 783,0 5-193,0-7 1,0 9 0,0-1 0,-3 3 1511,-3 4-1955,4-4 0,-9 15 93,5-4 1,1 12-199,-8 7 1,7 4 141,-7 2 1,2 7-15,-1 0 1,-6 15 4,5-3 0,3 8-166,-3-1 0,9 2-61,-3 4 1,5-1 191,2-5 1,0-2-69,0 8 0,2-8 55,5 2 1,10-6-132,9-7 0,8 9 44,-2-9 0,7 0-155,6-12 0,-4 3-81,4-3 1,-7 7-242,-5-14 0,1 7 114,-8-14 1,0 3-535,-7-3-1410,0-4 1594,1 15 1,-8-12-1187,1 8 1859,-8-9 0,12 13 0,-6-6 0</inkml:trace>
  <inkml:trace contextRef="#ctx0" brushRef="#br0" timeOffset="6">24163 3439 7306,'-3'-11'1356,"-3"5"-733,4 4-111,-7 2 146,9 0 43,0 0-505,9-9 1,-5 7-44,9-4 0,2 3 38,11 3 1,-5 0-130,5 0 1,4-2 56,2-4 0,3 4-171,-3-5 1,4-1-176,-3 1 0,1-1 138,-2 1 1,3 5-576,-10-4 1,1 3 325,-7 3 0,-1-2-951,-5-4 652,4 4 637,-15-7 0,6 18 0,-8 1 0</inkml:trace>
  <inkml:trace contextRef="#ctx0" brushRef="#br0" timeOffset="7">25226 2763 7416,'8'-11'-1438,"-6"0"1811,5 5 0,-3 4-264,3-5 1,-5 3-242,4-2-442,-4 3 574,-2-5 0,0 8 0,0 0 0</inkml:trace>
  <inkml:trace contextRef="#ctx0" brushRef="#br0" timeOffset="8">25419 2763 8135,'0'-13'478,"0"0"-98,0 9 0,0-7 399,0 5-83,0 3-719,0-14 0,-2 15 93,-5-4 1,3 4-64,-9 2 0,-2 0-212,-11 0 1,3 0 143,-9 0 0,6 6-98,-6 0 1,2 7 97,-3-6 1,-1 1 162,8-1 1,-6-5-95,6 4 0,0-1 196,7 1 0,0-4 27,-1 5-73,10-5-444,-8-2 172,16 0-606,-6 8 1,10-5-21,4 3 740,5 5 0,8-1 0,1 10 0</inkml:trace>
  <inkml:trace contextRef="#ctx0" brushRef="#br0" timeOffset="9">25013 2917 8157,'0'-19'216,"0"0"1,-2 6 144,-5 0 0,5 7 263,-4-7 423,4 8-225,2-3-759,0 8 1,0 8 1,0 5 1,0 11-91,0 2 1,2 6-353,4-6 1,-4 8 284,5-2 1,2-2-219,-3 2 0,7-6 136,-7 6 0,1-8-562,-7 2 1,6-5 158,1-1 1,-1-1-58,-6 0 1,0-6 160,0 0 473,9-9 0,-7 5 0,6-11 0,-8-5 0,0-4 0,0-8 0,0 0 0,0 0 0,0-1 104,0 1 0,0 6 29,0 0 0,3 2 285,3-1 0,-2 1-12,9 4 0,-6 5-98,5-4 1,1 4-2,7 2 0,-1 2-101,0 4 1,1 5 37,-1 8 1,0 1 0,1-1 0,-1 7 26,0-1 0,-1 10-48,-6-3 1,3 2-6,-8-2 0,6 3-152,-7-9 0,-1 2 146,-12-3 0,-4-3-196,-8 4 1,-2-11 90,-5-3 1,2-5-828,-8 6 1,6-7 384,-6 7 1,6-9-1718,-6 3 2052,8-5 0,-12-2 0,6 0 0</inkml:trace>
  <inkml:trace contextRef="#ctx0" brushRef="#br0" timeOffset="10">25786 2531 7940,'-19'-30'-601,"6"2"1061,0 9 1,7-1 1,-7 1 0,9 6 478,-3 0 1,5 7 228,2-7-557,0 9 1,2-5-182,5 9 0,3 0-11,10 0 1,-1 2 63,0 5-302,9 3 1,0 10-1,6-1-131,-1 0 0,-1 9 56,7 4 0,-1 5-270,1 2 1,-7 6 117,0 0 0,-8 8-292,2-1 1,-7 4 155,-6 2 1,2 0-106,-9 0 0,-1 0-46,-12 0 0,-10 0-17,-9 0 1,-2-7-1073,3 1 1,-5-3 1420,-9 2 0,-8 14 0,-3-5 0</inkml:trace>
  <inkml:trace contextRef="#ctx0" brushRef="#br0" timeOffset="11">26985 2473 8321,'-13'-45'-64,"2"0"0,3 2 0,3 4 1,3 5 574,2 2 0,0 2 1,0-3-1,0 8 1615,0 3-1554,0 3 0,0 4-100,0 8-313,9 18 0,-5 26 100,9 8 1,0 11-17,6 2 0,-6 10-229,0 16 1,-2 4-271,1 9 0,6-1 41,-5 1 0,4 10 170,-7-49 0,-1 0 0,-2 4 0,-1 1-278,1 4 0,-1 1 1,-3 3-1,0 2 331,4 0 0,-1 2 0,-3 1 0,-2 0 29,3 2 0,-1-1 1,-2-11-1,0-1-252,0-3 1,-2-2 0,-10 43-659,-8-6 1,-9-1 362,-11-6 510,-8-12 0,-7 12 0,-4-13 0,5 5 0</inkml:trace>
  <inkml:trace contextRef="#ctx0" brushRef="#br0" timeOffset="12">19775 2666 8436,'-31'-41'-54,"6"-1"0,5-1 0,7 4 0,7 7 2281,4 4-1697,2 11 0,6 12-355,1 18 1,8 4 0,-2 20 0,4 6 234,2 4 0,-2 13-140,-4 11 0,2 13-276,-8 6 1,-1 13-182,-6 6 0,0-44 0,0 1 33,0 4 1,0 2 0,0 7 0,0 1-393,1 3 0,-2 1 0,-2 3 0,0 0 470,0 3 0,-1 1 1,-2-4-1,-1-1-323,3 2 1,2-2 0,1-10 0,2-4 21,1-6 1,2-3 0,7-2 0,2-2-471,-1-1 0,2 0 847,2 5 0,2-1 0,1-4 0,1 0 0,1 4 0,1 0 0,3 2 0,1-1 0,4 0 0,1 1 0</inkml:trace>
  <inkml:trace contextRef="#ctx0" brushRef="#br0" timeOffset="13">20722 6144 8316,'6'-26'0,"1"0"345,-3 3 1,-2 1 42,-2 3 1,-2 8 0,-5 5 0,-8 6 13,-8 6 0,-9 14 0,-11 14 0,-5 7-222,-1 4 1,6 8-31,-2-1-179,13-5 1,12 7 0,14-9-338,4-2 440,10-2 1,14-9-1,21-2 67,19-2 1,15-2-40,20-7 0,2 2-168,4 5 0,-11-2 213,5 8 0,-15-8 264,-5 1 0,-17 3-53,-15-2 1,-21 6-399,-11-6 0,-28 2 129,-18-2 0,-12 2-982,-13 4 0,-6 2-163,-1-8 1,3 0 578,11-7 1,-5-2-2111,4-4 2587,5-4 0,6-9 0,9 0 0,0 0 0</inkml:trace>
  <inkml:trace contextRef="#ctx0" brushRef="#br0" timeOffset="14">20702 6144 8198,'-30'-17'677,"2"4"-474,9-13 0,8 5-570,5 1 1741,4 10 1,10-5-550,5 8 0,15-6-315,11 7 1,2-9-203,10 2 1,-6 2-436,7-2 0,-1 9 194,7-2 1,-2-3-1195,-4 3 0,4-1 719,-5 7 1,5 0 407,2 0 0,-9 9 0,-1 1 0</inkml:trace>
  <inkml:trace contextRef="#ctx0" brushRef="#br0" timeOffset="15">21418 5429 8270,'-11'-49'0,"-4"-5"608,8 9 0,3 8-146,11 12 1,12 3 459,13 3 1,7 6-372,6 0 1,-2 9-109,8-3 1,-6 16-159,7 10 0,-11 5-356,-3 15 0,-10-3-159,-15 16 1,-4 1 132,-9 12 1,-2 1-354,-5 5 0,-3-4 251,-10-9 0,1 0 14,0-1 0,1-7-65,5-5 1,5-13 269,8-6 0,11-13-79,8-7 0,20-6 54,19-6 0,10-5-475,16-8 0,6-7 280,13 0 0,-49 9 0,0 0 1,4 2-1,0 0 0</inkml:trace>
  <inkml:trace contextRef="#ctx0" brushRef="#br0" timeOffset="16">22558 6762 8126,'0'-19'409,"0"0"-1,0-1 1,9 7 916,4 0 1,12 3-603,8-3 0,7-4-155,12 4 0,2 2-174,17-2 0,4 2-448,2-1 0,5-3-342,-12 8 1,-3 1-471,-2 6 0,-14-7-33,-6 1 0,-13-1 276,-6 7 623,-13 0 0,-4 9 0,-9 2 0</inkml:trace>
  <inkml:trace contextRef="#ctx0" brushRef="#br0" timeOffset="17">23080 6434 8126,'-9'-20'1167,"7"1"-285,-6 0 52,8 8 1,8 13-361,5 17 0,11 9 60,2 11 0,1 6-249,-1 0 0,-2 9-198,8-3 0,-8 5 52,2 2 1,-7 7-779,-6-1 1,2 9-2777,-9-2 3112,1-5 0,-16 9 1,-2-6-1</inkml:trace>
  <inkml:trace contextRef="#ctx0" brushRef="#br0" timeOffset="18">24858 6376 8245,'-6'-32'0,"-3"-1"571,-1-1 1,-1 6 12,-2 2 1,-4 13-1,2 7 1,-7 6 197,-3 6 1,-10 20-416,3 13 0,-5 19-91,-1 0 0,8 13-117,4-1 1,13 6-1,7 3 1,3 5-191,3 6 1,11-4-337,9-2 1,16-16-7,16-10 0,6-4-442,6-16 0,5-5-449,8-20 0,-8-5 82,-5-8 1008,5 0 0,-9-17 1,7-4-1</inkml:trace>
  <inkml:trace contextRef="#ctx0" brushRef="#br0" timeOffset="19">25187 6994 8327,'19'-17'0,"1"4"760,-1-13 1,9 5 40,4 1 1,7 1 196,6 0 1,6-1-438,14 1 0,1 6-240,5 0 1,2 3-1050,-8-3 0,-1 4 575,-6 9 1,-2-6-666,-4-1 1,-7 1 817,-13 6 0,-4 8 0,-9 3 0</inkml:trace>
  <inkml:trace contextRef="#ctx0" brushRef="#br0" timeOffset="20">26482 6241 8193,'2'-20'746,"5"1"1,-5 0-205,4-1 1,-6 10 242,-6 3 0,-7 5-291,-13 2 0,3 9-50,-10 3 0,1 14-183,-6 6 1,7 13-443,6 7 1,3-3-70,3 3 1,10-1-240,9 7 0,9-2 290,10-4 0,18-1-64,8-12 1,9 4 36,3-11 1,4-2 92,3 2 1,-12-8 272,-1 2 1,-16-5-114,-10-2 0,-5 1 222,-7-1 1,-13-2-235,-13-4 1,-13 4-287,-6-4 1,-5 4 273,-2 3 0,1-10-606,-1-3 0,3-5 603,3-2 0,-12 0 0,5 0 0</inkml:trace>
  <inkml:trace contextRef="#ctx0" brushRef="#br0" timeOffset="21">26250 6318 8239,'9'-28'0,"4"-4"0,12 2 1599,8-3 0,5 8-519,7-8 1,7 10-217,12-3 0,-1 5-160,8 1 1,-5 10-231,-1 3 0,-3 5-1225,-17 2 0,-2 0 560,-11 0 0,-4 9-1595,-9 3 0,-1 6 1786,-6 1 0,6 9 0,-8 2 0</inkml:trace>
  <inkml:trace contextRef="#ctx0" brushRef="#br0" timeOffset="22">27449 6202 8279,'2'-17'434,"4"4"1,-1 4 241,7 9 0,-1 11 817,2 8 0,4 9-158,-4 11 1,4 10-672,3 9 1,-10 4-465,-3 16 0,-5-3-92,-2 15 1,-2 7-299,-5 6 1,-5-9-327,-14-10 1,4-11-544,-4-2 0,-4-11-959,-2-2 0,2-11 2018,-2-15 0,0-4 0,-7-9 0</inkml:trace>
  <inkml:trace contextRef="#ctx0" brushRef="#br0" timeOffset="23">27565 5390 8437,'-11'-30'0,"2"-6"397,9 4 0,2-3 647,5 3 0,6-2-425,13 8 0,4-2 0,10 4 0,6 1-129,5 6 0,5 0-232,2 10 0,-2 3-191,-5 10 1,3 7 140,-9 13 0,-8 4-559,-12 9 1,-12 8 112,-6 4 1,-7 14-187,-7 6 0,-12 2 31,-13-3 1,2-3 94,-3-9 1,10 0 290,-3 0 1,7-11-81,6-8 0,4-9 393,9-11 1,5-2-80,7-4 0,12-4-196,21-9 1,7-2-522,12-5 0,-2 3-1624,9-9 2114,-8 9 0,3-14 0,-8 8 0</inkml:trace>
  <inkml:trace contextRef="#ctx0" brushRef="#br0" timeOffset="24">21108 10897 8277,'-8'-39'-99,"-3"0"1,-2 1 0,0-1 0,-2 3 763,-2 3 0,2 3 0,-2 9 0,-5 0 410,1 3 0,6 12-766,2-1 1,2 10 0,-2 7-372,7 10 0,6 12 125,6 0 0,7 11-29,13 2 0,13 9 16,12-3 1,5-1-499,2 1 1,6 1 178,1 6 1,-1-9-71,-6-4 1,-6 4 253,-1 3 0,-12 2 268,-7-3 0,-12-1 105,-20-5 0,-20-5-107,-12 6 0,-20 1 162,-12-2 0,-7-9-21,7-10 1,-7-4-476,6-3 0,10-2-764,9-4-766,14-5 1024,13-8 0,13 0-1701,12 0 2360,5-8 0,17-3 0,2-8 0</inkml:trace>
  <inkml:trace contextRef="#ctx0" brushRef="#br0" timeOffset="25">21147 10588 8116,'-21'-18'46,"-3"3"1,-2 3 0,2-1 0,3 0 0,2 2 0,2 0 550,4 1 0,-5 5-242,6-1 0,3 2 1073,3-3-954,3 5 1,18-7-124,5 9 1,14 0-99,5 0 0,4 0-79,15 0 0,-5-6 10,12 0 1,-5-3-93,-2 2 0,0 5-28,0-4 1,-2 4-310,-5 2 0,-6-7-420,-12 1 1,-3-1 57,-5 7-1679,-12 0 1612,5 0 1,-18 9 673,0 4 0,-9 4 0,-2 2 0</inkml:trace>
  <inkml:trace contextRef="#ctx0" brushRef="#br0" timeOffset="26">22229 9738 8195,'3'-48'0,"3"-3"318,7-5 1,4-2-80,2 0 1,9 9 191,5 4 1,3 4-36,3 2 1,-3 3 74,-3 3 0,1 14-218,-8 13 0,-1 6-180,-5 6 0,-7 13 40,0 14 1,-11 5-194,-2 7 0,-9 13 81,-10 13 1,-9 4 28,-4 3 1,-5 5-558,-2 1 1,1-7 362,-1-6 0,0 4-17,1 3 1,8-8 228,4-18 1,7-5 168,6-8 1,4-3-84,9-3 0,17-14 224,9-13 0,17-6-42,9-6 0,3-5-119,3-8 0,0-1-49,0 1 0,3-7 59,3 1 1,-6-1-226,0 7 1,-9-1-513,-10 1 0,-9 8-389,-4 5 0,-7 6-860,-6 6 1,-4 7 1778,-9 13 0,-9 4 0,-2 8 0</inkml:trace>
  <inkml:trace contextRef="#ctx0" brushRef="#br0" timeOffset="27">23061 11380 8129,'-30'0'217,"-5"-7"471,9 1 813,9-1-978,9 7 0,8-2 230,0-4 0,15 4-291,4-5 1,15 5 50,5 2 0,2-6-130,10-1 0,1-6-280,6 7 0,0-9 32,0 2 1,-4 2-88,4-2 1,-11 7-789,11-7 0,-11 9 420,5-3 1,-9 5-1518,2 2 0,-7 0 1837,-5 0 0,-5 9 0,-9 2 0</inkml:trace>
  <inkml:trace contextRef="#ctx0" brushRef="#br0" timeOffset="28">23525 11051 8419,'-9'-19'1477,"-4"0"-387,-4-1-294,6 1 1,3 10-177,8 9 1,2 18 27,4 14 1,5 6-23,8 8 0,1 3-170,-1 9 1,0-4-449,1 4 0,-1-5 71,0 12 1,1-5-996,-1-2 1,-6-7 623,0 1 0,-3-16-1296,3 3 712,5-13 876,-16 1 0,15-16 0,-6-2 0</inkml:trace>
  <inkml:trace contextRef="#ctx0" brushRef="#br0" timeOffset="29">25148 10877 8383,'-8'-58'0,"-5"5"520,-4 8 0,-3 2-63,1 17 1,0 7 197,-1 6 1,-5 9-177,-1-3 1,0 7 92,7 7 1,-3 12-133,-4 13 1,5 7-191,-5 6 0,13 6-76,7 14 0,4-3 107,2 9 1,2 0-403,4 6 1,5 0 56,8 0 1,9 3-821,5 4 0,10-11 403,2 4 0,2-15-725,-2-4 0,-2-6 220,8-7 0,-5-15-59,5-4 1,-8-14 1044,2-12 0,2 0 0,-1 0 0,-1 0 0</inkml:trace>
  <inkml:trace contextRef="#ctx0" brushRef="#br0" timeOffset="30">25728 11418 8121,'-19'0'1387,"0"-8"-715,-1-3 1,10-2 58,3 0 1,9 3 137,11-3 0,2-4-335,17 4 0,1-5-475,5-1 1,7 0 52,0 0 1,9 6-1037,-2 0 1,-3 2 630,3-2 0,-7-2-631,6 9 1,-8-1 923,2 7 0,-4 0 0,-2 0 0</inkml:trace>
  <inkml:trace contextRef="#ctx0" brushRef="#br0" timeOffset="31">26617 10684 8178,'-36'-32'1383,"4"0"-979,-5 8 1,16 5 1054,-5 12 0,11 5-649,2 2 1,9 15-593,-3 5 1,5 12 25,2 0 1,9 11-142,4 2 0,12 7-144,8-7 0,1 8-227,-2-1 1,11-3-166,-4 3 1,4-7 293,-5 6 0,-7-8 67,-6 2 0,-3-10-25,-3-3 0,-8-2 279,-5 2 1,-4-4-73,-2-9 1,-8-1 42,-5-6 0,-11 3-467,-1-8 0,-1-1-1236,6-6-219,1 0 0,0 0 1769,-1 0 0,1 0 0,0 0 0</inkml:trace>
  <inkml:trace contextRef="#ctx0" brushRef="#br0" timeOffset="32">26443 10877 8185,'-19'-43'536,"0"5"0,8 4-268,5 14 0,19 1 1203,6 0 0,15-1-523,5 1 0,8 2-204,11 4 1,0-2-865,0 8 0,7-5 139,-1 5 0,-6 1-534,-6 6 1,-10 2 432,4 4 1,-8 5 81,-6 8 0,-4 9 0,-8 2 0</inkml:trace>
  <inkml:trace contextRef="#ctx0" brushRef="#br0" timeOffset="33">27623 10607 8249,'0'-30'70,"0"2"1616,0 9-1108,0-1 1,0 12 629,0 8 1,8 17-548,5 15 1,6 5 105,7 1 0,-4 9-264,3 5 1,-9 0-489,-4 5 1,-1-3-409,2 11 0,-4 3-386,-9 3 1,-3 4-82,-3 3 0,-5-1 294,-8 0 1,-9-2 565,-4-4 0,-22 4 0,-6-6 0</inkml:trace>
  <inkml:trace contextRef="#ctx0" brushRef="#br0" timeOffset="34">28087 9699 8123,'12'-39'0,"3"3"-168,7 4 1,-1-3 975,12 9 0,-1 1-252,7 5 0,-1 3-8,1 4 1,0 5-235,-1 8 0,-8 8-279,-4 5 0,-7 13 115,-6 6 1,-4 7-59,-9 6 0,-11 6-24,-8 14 1,-11-3-123,-15 9 0,4-2-207,-4 1 0,6-3 129,7-9 0,4-9 146,9-4 1,1 0 10,5-6 0,9-7 143,17-19 0,9-4-82,16-9 1,9-2 138,5-5 1,10-4-331,3-8 0,6 2-359,-7 4 0,7-2 194,-7 9 270,-8-1 0,-9-1 0,-8-3 0</inkml:trace>
  <inkml:trace contextRef="#ctx0" brushRef="#br0" timeOffset="35">19369 10819 8414,'-50'-70'82,"5"1"0,6 2 0,7 3 0,6 2 541,5 4 0,10 4 0,3 18 0,1 3 1462,1 8-850,-1 3-845,7 11 0,7 11 0,1 15 0,1 9 341,0 8 0,6 13-301,-3 7 0,-1 12 46,2 7 0,0 15-507,6 11 0,7 3 206,-13-42 1,0 0 0,4 0 0,0 0-310,-1 9 0,0 2 0,3 3 0,1 2 113,2 5 0,1 3 0,1 2 0,2 1-545,2-1 0,2 0 0,1 0 0,2 1 499,-1-1 0,0 0 1,4-5-1,-1-2-396,-2-7 1,-1-4-1,-3-9 1,0-5-22,22 19 0,-10-13-1369,-2-19 1,-5-9-219,-15-5 2071,5-3 0,-13-3 0,8 0 0</inkml:trace>
  <inkml:trace contextRef="#ctx0" brushRef="#br0" timeOffset="36">19987 12790 8340,'-30'0'0,"-4"0"715,8 0 0,0 0-162,7 0 0,6-2 88,0-4 0,9-5 0,-3-8 0,7-3 252,7-4 1,4-4-478,8-8 1,7-7 75,-1-1 1,8-7-147,-8 1 0,10-10 71,-3-2 1,-2-9-276,2 2 0,-8-7 135,2-5 0,-5-7-611,-2-13 1,-7 45 0,0 0 374,-2-6 0,-1-1 0,3-11 0,-2-3-37,-6-6 0,-2-4 0,2-6 0,-1-3-497,-3-10 0,0-3 0,0 34 0,0-1 0,0-1 361,0-4 0,0-1 0,0 0 0,0 2 0,1 1 0,0-1 50,1-2 0,0-1 1,0 3-1,0-25 0,1 4-223,3 4 1,1 5 0,-4 15 0,0 5 230,3 12 0,1 2 0,6-48-108,6 18 0,3 13-92,3 13 1,-3 14 417,4 12 1,4 8-1172,2 10 1,-2 9 904,2 5 0,-2 12-1329,2 7 0,5 15-484,-5 11 1935,-4 0 0,0 8 0,-9-9 0</inkml:trace>
  <inkml:trace contextRef="#ctx0" brushRef="#br0" timeOffset="37">20432 8752 9268,'-50'-19'-87,"1"0"1,8 1 0,3 5 2,7 7 1,6 4 214,-1 2 0,4 0 31,-3 0 0,3 0 276,3 0-111,0 0 0,6 0 1,2-2 539,2-5-655,3 5 1,8-9 9,4 5 0,7 4 6,13-5 1,4 5-146,9 2 0,12-6 99,14-1 0,12-8-130,20 2 1,-40 5-1,2-1-307,4 0 1,3-1 0,14-1 0,5 1 286,12-3 0,6 0 1,-25 3-1,3 0 1,2 0-416,11-3 0,3 0 1,2 0-1,-17 3 1,0 0-1,2 0 0,1-1 353,6 0 0,0-1 1,2 1-1,0 0 1,2 2-1,2 0 1,0 1-1,0 0 20,4-2 1,1 0 0,0 0-1,-1 1 1,-6 2 0,0 0-1,-1 0 1,0 0-228,3-1 0,0 0 0,0-1 0,-1 2 0,-3 2 0,-1 1 0,0 0 0,0 0 220,0-1 0,0 0 1,0 0-1,-1 1 1,0 0-1,-1 1 1,0 0-1,0 0 24,1 0 1,0-1-1,-1 1 1,-1 0 0,-6-1-1,0 0 1,-2 0-1,1 1-188,26 0 0,0 2 1,-2-2-1,-8-1 1,-2 0-1,0-1 187,-3 3 0,0 0 0,-2 0 0,-5-1 0,0 0 0,-2 0-26,-8 1 1,-1 0-1,-1 0 1,28 1 0,-4 0 9,-16-2 1,-3-1-1,-5 0 1,-2 0 286,-4 1 1,-1-1 0,-4-2-1,-1 0-331,-7 2 1,-1 1 0,43-10 39,-13 7 1,-7-9 836,-6 2 1,-7 2-915,-12-2 0,-13 7 2550,-14-7-2258,5 9 1700,-8-5-1755,-3 9 618,-10 0-546,-9 0-1341,0 0 0,8 9 0,3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708"/>
    </inkml:context>
    <inkml:brush xml:id="br0">
      <inkml:brushProperty name="width" value="0.05292" units="cm"/>
      <inkml:brushProperty name="height" value="0.05292" units="cm"/>
      <inkml:brushProperty name="color" value="#FF0000"/>
    </inkml:brush>
  </inkml:definitions>
  <inkml:trace contextRef="#ctx0" brushRef="#br0">15522 9448 8311,'-24'-52'0,"5"3"-135,8 2 0,7-5 1,4 9-1,0 7 507,0 8 1,0 6-1,0 3 1,0 0 13,0-1 1,0 7 325,0 1-568,0 7 1,2-3-1,2 10 358,3 4-394,8 5 0,-11 8 0,7 3 285,-3 4-250,7 12 1,-12 7-1,3 11 39,-4 4 0,-4 11-220,-4 0 1,-5 13 96,-8 6 0,-1 4-459,1 3 1,-7-3 265,0-4 0,-2 9 143,3-9 0,5-8 66,1-18 1,2-8-29,10-11 1,-6-2 88,7-17 1,2-2-62,10-12 0,5 3 29,8-8 1,9-1-95,4-6 0,7 0 254,6 0 1,7 0-457,12 0 0,11 0 72,9 0 1,17 0-406,2 0 0,-42 0 0,3 0 382,6 0 1,1 0 0,6 0 0,1 0 18,8 0 0,2 0 0,0 0 0,0-2-352,2-1 0,1 0 0,4-2 0,1-1 319,3-3 1,1-1 0,7 0 0,-1 0 108,-3 1 0,0-1 1,1 0-1,-1-1 110,-6-2 1,-1 0 0,0 2-1,1 0 23,-1-1 0,1-1 1,5-1-1,0 0-32,-2 1 0,0 0 0,2 0 0,-2 0-8,-9 4 0,-1-1 1,4-3-1,1 0-44,-2 0 0,0 0 0,1 0 0,-1 1-294,-2 2 0,-1 0 0,-4 1 0,-1-1 242,-6 0 1,-3 1 0,-2-2 0,-2 0-198,-1-2 0,0 0 0,-4 2 0,-1-1 235,-4-4 0,-1 0 0,-7 0 1,-3-1 103,33-21 1,-7-10 840,-6-3 1,-13-11-579,-13-3 1,-13-8 171,-6 2 0,-13-6-196,-7-7 0,-4 5 206,-2-5 1,-10 7-498,-10 6 1,-1 9-1399,-11 17 1359,-9 8 0,-4 20 0,-9 4 0,0 7 0,3 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709"/>
    </inkml:context>
    <inkml:brush xml:id="br0">
      <inkml:brushProperty name="width" value="0.05292" units="cm"/>
      <inkml:brushProperty name="height" value="0.05292" units="cm"/>
      <inkml:brushProperty name="color" value="#FF0000"/>
    </inkml:brush>
  </inkml:definitions>
  <inkml:trace contextRef="#ctx0" brushRef="#br0">21321 6781 8539,'13'-64'13,"-2"2"1,-3 4 0,-4 4-1,-1 1 935,-3-3 0,0 6-572,0 5 1,-9 13-178,-4 6 0,-6 13-328,-7 7 1,-4 4 0,-11 6 0,-4 9-33,-6 13 0,-7 25 146,-7 14 1,28-25-1,-1 1-184,-4 4 1,0 0 0,0 3 0,0 1 265,3 2 0,1 1 0,-1 5 1,1 2-10,-1 4 0,0 3 1,2 3-1,1 1-25,3 1 0,2 0 0,6-1 0,5 0 7,7-5 1,7-2-1,4-4 1,6-2 198,21 46 1,25-8-183,-14-52 1,5-2-1,2-3 1,2-4 121,6-6 0,1-4 0,2 1 0,2-3-34,4-1 0,2-3 0,-2-6 1,1-3-34,3-1 1,0-3 0,-2-2 0,-1-1-49,3-1 1,1-2-1,-4-7 1,0-2-49,5-1 0,-3-3 1,-10-6-1,-3-3 99,47-29 1,-13-12-181,-7-7 1,-42 29-1,-1-2 10,-1-3 0,-2-3 0,-5-2 0,-3-3 63,-2-5 0,-3-2 0,-2-2 0,-4-1-380,-3-5 0,-5-2 1,-4-5-1,-4-2 282,-7-8 1,-4 0 0,-3 3 0,-5 2-277,-7-2 1,-4 1 0,-3 8-1,-4 4 275,-2 4 1,-4 5 0,-3 10-1,-3 8 6,-1 7 0,-2 9 0,-49 0-437,2 35 1,4 31 521,50-2 0,2 6 0,2-1 0,2 3 0,0 5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710"/>
    </inkml:context>
    <inkml:brush xml:id="br0">
      <inkml:brushProperty name="width" value="0.05292" units="cm"/>
      <inkml:brushProperty name="height" value="0.05292" units="cm"/>
      <inkml:brushProperty name="color" value="#FF0000"/>
    </inkml:brush>
  </inkml:definitions>
  <inkml:trace contextRef="#ctx0" brushRef="#br0">11598 9660 8442,'-67'0'80,"9"0"0,15 2 0,15 7 881,15 10 0,26 9-383,13 11 1,17-1-176,9 1 1,19-9 102,6-4 0,24-13-573,-47-9 1,1-2 0,9 0-1,1-2 147,5 1 1,2-2 0,6-3 0,1-2-882,-2-3 0,0-2 757,7-1 1,0-4 0,0-3 0,-1-2 0,4-1 0,0 1 45,-2-2 1,-2 1 0,-2-1 0,-3 1-293,-10 2 1,-1 1 0,0 0 0,-1 1-934,-1 2 0,-1 0 1223,3-2 0,-1 0 0,-6 5 0,-1 0 0,3-2 0,2 0 0,1 2 0,1 0 0,3 0 0,0 0 0</inkml:trace>
  <inkml:trace contextRef="#ctx0" brushRef="#br0" timeOffset="1">7326 12462 8096,'-69'-15'107,"7"-5"0,10-1 0,14 2 1914,10 6-1615,15 4 0,4 11-234,9 5 1,2-5-1,7 4-146,10-4 1,3-8 1,10 0 0,9-12 104,10-1 0,7-2-52,7-12 0,6-5-16,12-7 0,10-9-287,-39 28 1,1 0 0,1-4 0,2-2 245,9 0 0,1 0 1,3-5-1,2-1-320,10-1 1,2 0-1,4-1 1,2-1 291,-23 9 0,1-1 0,0 1 0,31-11 0,0 0-244,-29 12 0,0-2 0,0 1 1,-4 1-1,1 0 0,-1 0 237,1-1 1,1 0-1,0 0 1,0 1 0,0 1-1,1 1 25,3-2 0,1 1 0,-2 1 1,28-12-1,-2 0-275,-1-1 1,-1 0-1,-5 2 1,-1 1 212,-3 0 1,0 1-1,0-1 1,0 0-15,0 0 1,0 1-1,-5 2 1,-1 1 5,-3-1 0,-2 1 1,0 4-1,-1 0 108,-7-1 0,-1 0 1,-1 2-1,-1 2-109,-6 2 0,-2 0 0,40-21 599,-13 8 1,-16 1-596,-16-1 0,-14 7 739,-12 0 0,-13 8-664,-6-2 0,-7 5 826,-7 1 0,-6-1-784,-13-5 0,1 11 96,-14-4 0,3 6-289,-16 0 0,3-2 109,-3 9 1,-4-7-59,5 6 1,1 1 26,-1 6 1,10-7 42,2 1 325,1 0-284,16 6 0,5 8-48,17 5 0,13 4 78,19 2 1,5 3-34,21 4 1,4-3 26,15 10 0,3-10-47,3 3 0,-3 2-10,4-2 1,-16 6-54,-10-6 1,-10 1 2,-16-1 0,-13-4-332,-12 3 1,-16 12 136,-10 2 1,-26 21-1628,-20 4 1533,-8 18 0,27-31 1,-2 3-1,-2 5 0,1 0 1</inkml:trace>
  <inkml:trace contextRef="#ctx0" brushRef="#br0" timeOffset="2">7191 14085 8235,'-26'-37'911,"2"3"322,7 2-1163,6 17 1,11 15-1,0 25 1,-2 12 71,-4 8 1,1 4-99,-8 9 1,7 7-536,-7-1 1,7 0 332,-7-6 0,2 5-83,-2-5 1,-2 0 9,9-20 0,-7-3 285,6-16 18,1 0 0,6-17 202,0-8 1,8-18-137,5-8 0,11-7-9,2-6 1,2-4 71,-3-9 1,6 7-20,7-1 0,-1 7-192,-5-7 0,4 16 125,-3-3 1,-3 14-133,2-1 1,-8 13 96,1 6 0,-3 10-281,-3 9 0,-6 12 4,0 21 0,-9 5-6,3 7 1,-5-5-7,-2 0 1,-7-10-73,1 4 370,-9-6 1,11-12-265,-9-8 463,8-10 0,-1-20-53,12-10 0,-1-10-64,8-15 0,2-4 5,10-9 0,-1 0 124,8 0 1,-8 8 109,2 5 1,2 5-78,-3 1 1,8 5-145,-8 8 1,1 9 1,-7 17 1,-6 2-377,0 4 1,0 7-27,6 13 1,-6 10-28,0 9 0,-6 3-200,6-3 1,-3 2-565,3 5 0,2-5-1071,-8-9 2073,8 1 0,-5 0 0,10-1 0</inkml:trace>
  <inkml:trace contextRef="#ctx0" brushRef="#br0" timeOffset="3">8389 14278 8201,'-30'2'1796,"4"4"-1178,13-3 1,5 14 210,8-4 0,0 10-335,0 3 0,2 8-458,4-1 0,5 3-437,8 3 1,1 1-483,-1 6 0,-6-6 883,0 5 0,0 5 0,6-1 0</inkml:trace>
  <inkml:trace contextRef="#ctx0" brushRef="#br0" timeOffset="4">8273 13969 8108,'-19'-39'0,"8"0"716,5 1 0,18 1-337,8 5 0,10 6-200,-4 13 0,8-2-339,-2 9 0,3 2-1193,-3 10 1353,4 5 0,-6 25 0,9 5 0</inkml:trace>
  <inkml:trace contextRef="#ctx0" brushRef="#br0" timeOffset="5">8737 14413 8308,'-19'13'1234,"-1"0"0,10-7-500,3 7 1,5-6 992,2 5-1176,9-7 0,1 10-584,10-9 0,5 7 73,1-6 1,0-1-925,-7-6 1,1 0 207,-1 0 1,7-2-115,-1-5 0,-1-3 396,-11-10 0,11-8 76,-5-4 0,-2-2 359,-4 2 1,0-5-260,6 5 1,1-2 1247,-1 1 0,2 6-259,5 7 0,-4 3 103,3 4 1,3 5-631,-2 8 1,6 2-364,-6 4 1,6 14-382,-6 12 0,6 4 392,-6 3 1,0-1-2490,-7 1 2597,1 0 0,-1 8 0,0 2 0</inkml:trace>
  <inkml:trace contextRef="#ctx0" brushRef="#br0" timeOffset="6">7171 15727 8050,'-81'11'315,"5"-5"1,16-4 0,17-2 0,18 2 474,10 5 1,10-5-450,18 4 1,13 3 504,25-3-709,10 9 1,27-12-1,10 3 1,-42-5 0,0-2-1,5-1 1,1-2 30,0-2 0,2-1 0,6-2 0,2 1-474,1-2 0,2 0 0,7 0 1,2-1 238,-4-1 0,1-2 1,5-4-1,2-3 95,5-3 1,1-3-1,-8-1 1,-1 0-426,6-1 0,-1 0 0,-9 0 0,-1 0 68,-2 0 1,-2 0-1,-5 1 1,-2 0 328,-4 3 0,-1-1 0,-1-4 0,1 0 0,0 3 0,1 2 0,-4 1 0,0 1 0,-2 1 0,0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717"/>
    </inkml:context>
    <inkml:brush xml:id="br0">
      <inkml:brushProperty name="width" value="0.05292" units="cm"/>
      <inkml:brushProperty name="height" value="0.05292" units="cm"/>
      <inkml:brushProperty name="color" value="#FF0000"/>
    </inkml:brush>
  </inkml:definitions>
  <inkml:trace contextRef="#ctx0" brushRef="#br0">20103 9003 8041,'-6'-19'0,"-1"0"-312,3-1 451,2 1 0,2 6-185,0 0 1,2 9 169,4-2-105,-3 3 0,14-3 0,-4 0 0,2-1 0,0 1 147,-2-1 0,-3-1 21,3 1 0,2 3 18,-8-9 226,8 9-161,-13-13 12,6 6 0,-8-2-137,0 0-211,0 9 1,-2-5 82,-4 9 1,2 0-204,-9 0 0,8 9 34,-1 4 0,-3 4 122,3 2 0,-1 0 30,7 1 0,-2 6-3,-4-1 1,4 10 41,-5-3 1,5 4-22,2 3 1,7 2 18,-1 4 1,11-2-30,3 8 1,7-6 6,12 7 1,8-3-65,5 3 1,12-5 62,7-8 1,13-3-274,6-4 1,5-4 296,1-8 1,1-8-1,0 1 0,6-8-11,0 1 0,-48-4 1,2-2 110,52 0 1,-4 0-41,-2 0 0,3 7-217,-3-1 1,-47 1 0,2-1 188,0-3 0,0 0 0,49 12-19,-52-8 0,0-1 1,48 12 101,0 1 0,-2-2-72,-47-10 0,1-1 0,46 9 38,2-9 1,2 7-26,-1-6 1,1-1 3,-2-6 1,-11 0-50,5 0 1,-13-2-73,-1-4 0,-3 1 97,-3-8 1,-10 0 7,-9-6 0,-2 0-61,-11 0 0,-7-7 48,-5 0 0,-10-8 3,3 1 1,-4-5-164,-3-7 0,0 2 173,0-9 0,1 1-197,-1-7 1,3-7 82,3 1 0,3-11-190,5-2 0,1-1 42,-8-5 1,6 3 221,-6 3 0,6 0-74,-6-1 1,6 10 211,-6 3 1,-1 3-4,-5-2 0,1 3 9,5-3 1,-5 4-151,5 2 0,-4 6 27,-3 1 0,-2 6-141,-4-7 1,2 9 128,-8-2 1,-1 5-160,-6 1 0,0-2 294,0-4 1,-2 4-193,-5-4 1,-5-2 49,-14 2 0,0-9 15,-13 3 0,5-5-49,-11-2 1,2 0 17,-2 0 0,-5-4 1,-8 4 0,0-5-159,0 12 0,0-5-1,0-2 0,-6 2 65,0 5 1,-9-3-18,2 9 0,-7 0 32,-5 6 0,-12 9 6,-8 5 0,47 14 1,0 2-224,2 2 1,-1 1 0,-7 1 0,-1 2 121,-4 1 1,-1 4-1,-3 4 1,-2 3 27,-4-1 0,-1 3 0,5 4 1,0 2-196,2-1 0,1 1 0,1-3 0,0 2 224,1 0 0,1 0 0,0-1 1,1 2 23,1 2 0,1 1 1,1-4-1,1 0-64,4 0 1,0 0 0,3-3 0,1 0 105,-1 3 0,0 0 0,-2 0 0,-2 0 37,-2 3 1,0 1-1,-1 0 1,1 1 30,3 1 0,0 1 1,0 1-1,0 1 114,0 3 1,0 2 0,-2 0 0,0 0-56,2 2 1,0 1 0,0 0-1,2 2-157,4 3 1,1 2 0,2-1 0,-1 1-1,-1 1 1,-1 2-1,4-1 1,2 2 51,3 0 0,2 2 0,-2 1 0,2 0-17,5-2 0,1 0 1,-29 43 161,6 2 0,4-2-166,16 3 1,12 1 28,19-8 0,7-1 25,7-5 1,14-3 123,18-4 0,13 4-82,18-4 0,10 4-219,-33-37 1,3 1 0,5 4 0,1 0 144,2 2 0,0 0 0,4 0 0,1 0 0,-1 3 0,0 1 0,3 3 0,-1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718"/>
    </inkml:context>
    <inkml:brush xml:id="br0">
      <inkml:brushProperty name="width" value="0.05292" units="cm"/>
      <inkml:brushProperty name="height" value="0.05292" units="cm"/>
      <inkml:brushProperty name="color" value="#FF0000"/>
    </inkml:brush>
  </inkml:definitions>
  <inkml:trace contextRef="#ctx0" brushRef="#br0">4774 6318 18981,'-10'-26'-921,"3"-2"1,5-2 0,2-2-1,2 2-521,5 4 1673,-5 5 1,15 1-1,-4 3 1,2 2-1,0 2 213,-2-2 0,0 4 1,6 1-1,-2-1 1113,-4 0-667,4 7-343,-6-5-413,0 9 0,-3 2-67,-8 5 0,-8 2 283,-5 3 0,-7 12-146,-5-5 0,-5 5-129,-9-5 1,-2 1-47,-4-1 0,2 0 37,-9 1 1,-6-3 69,-6-4 1,-11 4-192,-2-4 0,-1-3 593,-6 3 0,5-8-568,2 1 1,-7 3 4,0-3 1,9 7-114,11-7 1,6 1-16,6-7 0,5 0 5,8 0 0,9 0 81,4 0 0,11-2 2,2-5 0,9 3-534,-2-9 1,3 7-264,3-7 628,0 0-719,0-6 607,0-1 1,3 9-409,3 5 1144,-4 4-13,7 2 375,-9 0 45,0 0-793,0 8 1,-7 3 169,1 9 1,-7 7 73,7 6 0,-9-1-149,2 6 0,2 1-415,-2 19 0,0 0 24,-6 19 0,-1 5 137,1 14 0,-7 10-118,13-52 0,1 1 0,-2 3 0,2 0 317,1 3 0,2 0 0,3-5 1,2 0-156,0 2 1,1 0-1,1 45-68,2 0 1,-2-2 199,-4 2 1,3-11-18,-3 5 0,-5 2-9,-2 4 1,4-47-1,-1 2 9,-2-1 0,-2 1 0,1 0 0,-2 0 6,0 4 1,-2-1 0,-1-2 0,0 0 4,1-1 1,1 0-1,-1 0 1,0 0 69,1 0 1,0 0 0,-12 47-103,9-9 1,-1-8 40,1-10 0,2-3 28,4-4 0,2-5-90,5-8 1,3-6-64,-3-1 0,4-8-5,2 2 0,0-4 120,0-2 0,2-1-71,4 1 1,3 0 219,4-1 1,4 1-425,-4-1 0,11 8 116,1-1 1,3 6-83,-2-6 0,-2 0-88,8-6 1,0 0-40,7-1 1,8-8 268,5-4 0,3-13 125,3-7 1,3-8 361,3-11 0,3-2-61,4-17 1,-3-2 281,-3-11 0,-5 4-108,4-4 0,3-2 129,-3 2 1,7-1-46,-6 8 0,-7 1-133,-7 5 0,-1-2-225,1 8 0,-10 0-290,-9 7 0,-8 8-976,1 5 323,-3-5-562,-11 9 1,-3-5 436,-8 14 1,0 4-1324,0 8 2051,0 9 1,-8 2-1,-3 8 1</inkml:trace>
  <inkml:trace contextRef="#ctx0" brushRef="#br0" timeOffset="1">6031 6897 17631,'-20'-8'-1479,"1"-3"0,0-2-762,-1 0 2105,1 9 1,6-5 0,0 9 0,-2 0-1,-2 0 16,-2 0 1,6 0-1,0 0 1,-2 0 22,-2 0 1,-5 0 82,-4 0 1,5-2 100,-5-4 1,-2 2-415,3-9 1,-8 2 404,8-2 1,-10-2 25,3 9 1,2-1 8,-2 7 0,2-6 42,-3-1 0,-1 1 21,8 6 126,0-9 1,9 5 227,4-9-301,5 9 1,16-11 172,5 8 1,13-6-63,6 7 1,7-7-126,6 7 1,11-7 7,8 6 0,9-8-82,-2 2 0,2 3 100,-2-3 1,2 6-196,-8-5 0,3 7 180,-10-1 0,-4 4-441,-15 2 0,-3 0 56,-4 0 0,-6 2-116,-13 4 0,-4-1-134,-9 7 0,-2-7 86,-5 1 0,-4 3-5,-8-3 0,0 7-105,-1-7-355,1 1 58,0 2 408,-1-7 0,7 13 74,1-9 400,7 9 0,-12-4 0,6 8 0</inkml:trace>
  <inkml:trace contextRef="#ctx0" brushRef="#br0" timeOffset="2">5953 6724 13106,'-30'-39'-1871,"2"-8"1244,9-5 1,8-2 886,5 3 1,4 4 925,2 8 1,8 9-743,5 4 0,2 11 131,-2 2 0,4 9-831,-4-2 1,-2 6 33,2 6 0,-7 5-551,7 8 1,-9 7 488,3 0 0,1 8-184,-1-2 0,-3 5-217,-10 1 690,-5 1 0,-17 8 1,-2 3-1</inkml:trace>
  <inkml:trace contextRef="#ctx0" brushRef="#br0" timeOffset="3">3518 7651 20166,'-20'-9'-4555,"1"-8"3273,0-9 1,2 1 738,4 5 552,-4 10 0,12-8 0,-6 6 0,3-6-253,4-1-89,-7 8 107,9 3 0,2 8-122,13 0 0,10 0 417,3 0 1,15 0 242,-3 0 0,16 0 26,4 0 1,9-7 50,10 1 1,3-7-51,3 7 1,8-10-259,12 4 1,-13 3 195,0 3 1,-11 1-242,-8-1 1,-4 4-18,-9-5 0,-11 5-93,-8 2-294,-18 0 388,-12 0 0,-11 0-79,-5 0 0,-3 0 20,-10 0 1,-8 0 235,-4 0 0,-2-2-222,2-4 1,-5 3-42,5-3 1,-3-3 105,3 3 0,4-1 24,9 7 0,0 0 51,-1 0 0,7-6-347,1 0-2,7-1 293,-3 7 1,16 9-207,5 4 1,6-3-27,7 3 0,-4 0 62,3 6 0,-3 1-199,-3-1 1,-8 0-98,-5 1 1,-3 1 20,-3 5 0,0-2-355,0 8 0,-15 2 825,-5 11 0,-12 5 1,2 8-1</inkml:trace>
  <inkml:trace contextRef="#ctx0" brushRef="#br0" timeOffset="4">19388 8076 16050,'17'-19'-518,"-2"1"0,-2 3 0,2 5 0,4 1 377,7 5 84,4 2 1,2 2 0,-1 0 0,-1 0-1,-2 0 65,-1 0 1,6 0-71,-8 0 350,1 0-68,-6 0 0,-8 0 469,1 0-590,-8 0 1,1 0-70,-12 0 0,-7 0-121,-13 0 0,2 2 241,-8 4 1,0-1-81,-7 7 1,-6-7 37,0 1 1,-9 3 17,3-3 0,-7 3 10,-7-3 1,-3-4-17,-10 5 1,-1-5-13,-5-2 1,-4 0-124,-9 0 1,3 0 55,4 0 1,12-6-64,14-1 0,8 1-543,11 6 248,0 0-51,32 0 0,-2 0 8,21 0 0,5 0 179,8 0 1,9 0-59,5 0 1,10 0-68,2 0 340,0 0 1,2-9-1,2-2 1</inkml:trace>
  <inkml:trace contextRef="#ctx0" brushRef="#br0" timeOffset="5">18789 8037 16050,'-37'-19'-720,"5"0"0,-2 8 817,8 5 0,0 6 246,7 6 0,-1 7-236,1 13 1,0-5-330,-1 5 1,1-3 145,0 3 1,-1-11 184,1 5 1,2-5-130,4 4 164,-4-8 0,15-1-477,-5-3 202,5-5 0,6 7-128,9-9 0,9 6 238,16 0 1,18 9 22,9-2 1,16 13-1,7 4 1</inkml:trace>
  <inkml:trace contextRef="#ctx0" brushRef="#br0" timeOffset="6">9684 8675 12075,'-6'-26'0,"-3"-2"-1137,-2-2-747,7 7 1922,-5-5 1,9 15 0,3 2-1,3 2 1,7 5 1018,4 2 1,-4 2-410,0 0 0,0 6-419,6 1 1,0 6-158,1-7 73,-1 9 1,7-4 0,2 8 57,2 1 1,4-1-10,11 0 0,7 1 18,12-1 1,5 0-624,8 1 0,18-3 102,8-4 1,-46-5-1,2-1 373,5-3 1,1-2-1,-1 1 1,1-2-126,5-3 0,1-2 1,-1-1-1,0-3 249,1-4 1,0-2-1,-2 1 1,1-2 53,5 0 1,-1-2 0,-8 0 0,-1 0-29,0 4 0,-1 0 1,-9-3-1,-1 0 4,43-10 0,-7 0 93,-6 7 0,-16 8-147,-3 5 0,-9-3-4,-18 3 1,5-7-17,-10 6 1,-6-5 714,-1 5-805,4-8 0,-8 11 304,4-9 1,-5 9-366,-2-3 0,9-3 0,2-1 1</inkml:trace>
  <inkml:trace contextRef="#ctx0" brushRef="#br0" timeOffset="7">12951 9564 20388,'-19'0'-495,"-1"0"1,1 0-1038,0 0 1633,-1 0 1,7 0-1,3-3-55,1-3 0,3 2-584,6-9 1,8 2 441,5-2 1,15 3 325,11 3 1,10 5-416,16-4 1,5-3 95,14 2 1,4-1-234,9 1 1,-41 6 0,2 0 213,2-2 0,2 0 0,9 1 1,2 2 197,1 0 1,0 0-1,5-3 1,-1-1 185,-4 2 0,0-2 0,3-3 0,1-1-458,3 2 1,-1-1-1,-9-4 1,0-2 221,1 1 0,-3-1 0,-10-1 0,-2 0 71,-1 0 1,-2 2-1,45-10-5,-9-3 1,-21 5 622,-18 7-317,-8-4 270,-13 15-140,-10-6 1,-23 8-640,-16 0 1,-11 0 410,-15 0 0,-7 10-692,-12 10 1,-7-1 181,-13 7 1,1-3-297,-14 3 0,5-4 162,-12 3 0,6-3-27,1-3 1,-2 0 216,-4 1 1,7-1 52,-1 0 1,2-6 275,12 0 1,-1-9-212,6 3 0,12-5 179,8-2 1,17 0-175,15 0 117,5 0 1,10 2 144,5 5 1,12-5-427,7 4 1,15-2 459,11 3 0,10-5-281,15 4 1,7-3 71,13-3 1,13-9-205,-43 3 0,1-1 0,53-10 228,-53 7 0,-1 1 1,49-11 1,-48 11 1,0-1 0,0 0-1,2-1-54,4-2 0,0 0 1,46-9 430,-4-3 1,-12 3-192,-14 3 0,-15-1 27,-4 1 48,-21 8-148,-9 3-144,-20 8 1,-16 0-132,-5 0 1,-13 2 308,-6 4 0,-7 5-523,-6 8 0,-4 1-22,-9-1 0,-3 0 140,-3 1 0,2-1 47,-9 0 0,2 1-5,-2-1 1,5 0 240,8 1 1,0-1 60,0 0 1,4-2 14,9-4 1,8-4-53,18-9 60,0 0 1,10 0 78,9 0 0,11 0-183,15 0 1,-1-2 187,14-5 0,-2 3-82,14-9 0,1 0-9,6-6 0,6 0-72,1-1 0,-1 3-24,-6 4 0,-2-4 120,-5 4 1,3-2-240,-9 2 1,-8-2-70,-12 9 0,-5-3 52,-7 3-809,-5 4 0,-10-5 207,-4 14 0,-7 3-197,-13 10 0,5 8 759,-5 4 1,-4 4 0,0 3 0</inkml:trace>
  <inkml:trace contextRef="#ctx0" brushRef="#br0" timeOffset="8">13338 14684 11528,'-22'-18'-521,"1"3"1,-1 2 0,5 1 0,0-1 0,0 0 589,-3-2 0,1 4 65,0-2 1,-1 7 0,1-5-1,0 0 199,-1 1 1,1 5-165,0-1 1,-1 4 184,1 2-271,0 0 0,-1 2 251,1 4-241,0-4 0,8 16-65,4-6 0,5-1 27,2 2 1,9-6-126,4 5 0,15-7 146,10 1 0,12 3-27,14-3 1,14 1-21,12-7 0,9-7-261,-45 4 1,1 0-1,4-4 1,2-1 246,9 1 1,2 1 0,1-2-1,0-1 43,4-1 1,1 0 0,2-2 0,1-1 90,0 0 0,-1 0 0,-3 0 1,-2 0-50,-3 3 0,-2 1 0,-2-1 0,0 0 25,-4 1 1,0-1 0,-3 1 0,-1-1-104,43-10 0,-17 3 189,-22 4 0,-8 3-108,-11 3 0,-2 5 49,-17-4 55,-9 3-129,-8 3 1,-12 0 315,-3 0 0,-13 0-398,-14 0 1,-12 9-218,-6 4 1,-12 4-109,-1 2 1,-7 1 21,7-1 0,-9 0 101,2 1 1,-4-1-167,-3 0 1,1 3 98,0 4 1,2-7 97,4 0 0,-11 5 268,5-11 1,2 6-103,4-13 1,8 1 247,-1-7 0,-1 6 8,8 1 1,3-1-21,15-6 0,9 0-124,4 0-86,5 0 1,12 0-64,9 0 0,11 0 0,15 0 1,6 0-151,13 0 1,7 0-202,12 0 384,5 0 0,17 9 0,2 2 0</inkml:trace>
  <inkml:trace contextRef="#ctx0" brushRef="#br0" timeOffset="9">14691 14896 16627,'0'-30'-524,"0"4"0,2 5 1,4 1-1,5 1 1,2 0 724,0 0 0,-7 8 0,5 2 1581,-2 1-1836,-3 5 0,-8 3 0,-7 13 1,-10 7 469,-11 5 0,-7 5-144,-1 9 1,-10 6-42,-3 0 0,-5 11-132,-2 2 0,-9 2-772,-3 11 674,-6-9 0,-1 13 0,0-6-130,-1 0 282,36-31 0,-1-1 0,-1-3 0,-1-2 0,-2 3 0,0-1-98,-43 24 1,12-2-27,14-11 1,4-6 24,2-7 1,17-11 3,9-1-225,8-1 182,14-17 1,3 5 0,14-12-306,5-1 1,14-16 833,6 3 0,13-20-646,7 1 0,2-12-218,-3 5 1,5-6 197,-4 6 0,1-7 275,-1 7 0,-5 2 70,-8 11 1,-9 4 1002,-4 9-751,-13-1 1,-16 12-158,-16 8 0,-17 11 156,-16 14 0,3 5-59,-3 9 0,11 0-612,3-1 0,1 1-351,11 0 0,-4-1-530,11 1 1,4-3 352,15-3 468,17-6 0,13 1 1,20 2-1</inkml:trace>
  <inkml:trace contextRef="#ctx0" brushRef="#br0" timeOffset="10">17938 9139 8528,'-19'-13'-154,"0"2"0,-1 0-851,1 1 705,8 5 283,-6-3 93,15 8 320,-15 0-35,14 0 239,-14-9-238,15 7 412,-15-7-519,15 9 118,-15 0-501,14 0 222,-5 0 0,16 2-51,5 5 0,13-5 41,6 4 1,7-3-7,6-3 0,13 0 12,13 0 0,6-3 0,7-3 1,13 2-197,-43-2 0,1-1 1,3 1-1,0-1 161,3-2 1,1-1 0,-3 0 0,0 0-11,2 1 1,0-1 0,-2 0 0,0 1 32,0-1 0,-2 0 1,49 0-166,-10 3 1,-18 5 49,-20 2 1,-11 0-155,-15 0 163,-4 0 0,-17 2-78,-5 5-51,-4-5 0,-10 13 76,-5-9 0,-11 7-66,-2-6 0,-8 8-173,2-3 0,-5 6 69,-1 1 251,-1 0 0,-8 1 0,-3-1 0</inkml:trace>
  <inkml:trace contextRef="#ctx0" brushRef="#br0" timeOffset="11">18344 8965 11051,'-8'-41'-490,"-5"-4"0,2 13 1268,-2-1-380,9 10 1,-7 12-370,5 5 0,-5 14 304,-9 12 1,1 5 170,0 8 0,-1 3-215,1-4 1,0 5-140,-1 1 0,3-1 170,4-5 1,5 2-148,8-8 1,8 0-505,5-7 1,15 5 238,11-5 1,8 3-1280,11-16 0,9 9 1362,4-2 1,4 4 0,2 2 0</inkml:trace>
  <inkml:trace contextRef="#ctx0" brushRef="#br0" timeOffset="12">15928 9351 16879,'-7'-19'-1513,"-1"-1"1,-1 1 0,-2 0 453,1 0 1162,5-1 0,-12 9 0,6 7 240,1 8 0,1 7 1,9 9-1,0 1-250,0 5 1,9-5-125,4 5 1,12-7 197,8-6 0,5 2-304,7-8 1,5-1 474,8-6 0,0 0-97,0 0 1,0 0-340,0 0 1,-9-9-748,-4-3 0,-6-3 679,-7 2 381,-4-4 0,-9 6 1,1-9-1</inkml:trace>
  <inkml:trace contextRef="#ctx0" brushRef="#br0" timeOffset="13">16624 9641 16695,'-17'-9'-1421,"6"-1"1986,11-1-16,8 2 0,20 9 0,2 0 0,3 0 0,-1 0-599,2 0 1,9-2 0,4-2 0,3-5-1147,3-1 0,-3-6 1342,1-9 0,10-5 0,7-9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73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57D200"/>
    </inkml:brush>
    <inkml:brush xml:id="br3">
      <inkml:brushProperty name="width" value="0.05292" units="cm"/>
      <inkml:brushProperty name="height" value="0.05292" units="cm"/>
      <inkml:brushProperty name="color" value="#FF8000"/>
    </inkml:brush>
  </inkml:definitions>
  <inkml:trace contextRef="#ctx0" brushRef="#br0">6553 15997 15562,'-20'-38'-1567,"1"-1"1,6-2 1228,0-4 1,7 11 983,-7-5 0,6 13 26,-5 1 1,5 3 1073,-6 3-926,0 8 0,-4 5 61,4 12 1,-4 9-632,4 17 1,2 3 304,-1 16 1,1 7-178,-2 7 0,4 8-190,9-3 1,0-3-232,0-3 0,2-12-272,5-7 1,-1-6 173,14-7 1,-3-6-295,15-13 0,2-13 397,12-13 1,-3-20 442,8-5 1,-8-14-242,2 1 1,-11-12 232,-1-1 1,-3-7 68,2 7 1,-4-1 83,-9 7 1,-6 9 51,0 4 0,-9 13 756,3 6-1534,-5 13 1,-2 9-75,0 17 0,0 15-18,0 17 1,0 11 260,0 2 1,0 2-264,0 10 1,6 10-13,1 10 0,-1-4-183,-6-2 0,0 2 832,0-3 0,-8 1-126,-5-7 0,2-8 154,-2-5 1,0-12 39,-6-7 1,-7-6 244,0-7 1,1-6-1,5-14 0,-1-3 38,-5-9-1304,5 0-3741,-7 0 4447,8 0 1,1 9-1,0 1 1</inkml:trace>
  <inkml:trace contextRef="#ctx0" brushRef="#br0" timeOffset="1">12603 15939 15562,'-19'-19'-1264,"-1"0"0,1-5 1331,0 5 0,6-5 1001,0 11 1,6 5-156,-5 1 0,7 14 66,-1 6 1,-3 12-600,3 8 0,-1 3-37,7 3 1,3-3-737,3-4 1,5 3 398,8-9 1,7 4 1,0-11 1,8-4 48,-2-15 1,13-2-319,7-5 1,4-6 84,2-12 1,0-8 145,0-12 0,-7-4 506,1-9 0,-11 7-46,-3-1 0,-10 16 1929,-15-3-1587,4 22 1,-17 2-493,0 21 1,-8 18 102,-12 21 1,7 6 37,0 20 1,3 0-567,-3 6 0,2 3-54,5 3 1,1-1-236,-8 8 1,-6-2 245,-7 2 1,-8-4-95,2-8 0,-7-10 365,-6-3 0,2-7-1006,-8-7 1,1-12-20,-1-13 1,3-14-1928,10-5 2934,-1-5 1,9-11-1,2-1 1</inkml:trace>
  <inkml:trace contextRef="#ctx0" brushRef="#br0" timeOffset="2">12332 15244 15616,'-55'-7'87,"3"1"0,11-9-531,9 2 2433,17 4-1401,-2-8 0,19 7 218,4-10 0,14 1-16,12 0 0,15-3-214,11-4 1,4-6-116,16-13 1,-5 4-74,11-4 1,-7 7-157,-6 5 0,4-1 181,-4 8 0,-11 9-324,-2 11 1,-22 6-265,-3 6 0,-10 11-621,-3 9 1,-10 15-121,-3-3 1,-7 14 266,-7 0 1,5 5-3658,-4 8 4117,4-5 0,2 15 0,0-6 0</inkml:trace>
  <inkml:trace contextRef="#ctx0" brushRef="#br0" timeOffset="3">5644 15321 8536,'-30'0'303,"2"0"1,17-8 0,7-5 0,8-4 291,9-3 1,13-8 0,8-4 0,9-7-15,9-6 1,4-4-409,2-9 0,6-2 0,3-2 0,1-5 140,6-2 1,-10 9-184,-6 2 0,-9 18 109,-10 14 0,0 6-146,-1 8 0,-14 7 293,-5 18 0,-10 11-174,4 21 1,-9 0 178,2 13 1,-1-4-96,1 10 0,-4-4-148,5-2 0,4 2-424,1 5 0,6-12-788,1 5-1,11-13 1065,9 0 0,8 5 0,11-1 0</inkml:trace>
  <inkml:trace contextRef="#ctx0" brushRef="#br0" timeOffset="4">6514 14954 9066,'-19'-21'0,"1"-3"110,6-2 0,-6 0-102,5 7 0,3 8 97,-3 5 0,-6 4 160,-7 2 0,-2 4-232,2 9 0,-4 2 175,-9 17 1,1 0-124,-1 7 1,0 6-1,3 0 1,1-2 82,3-2 0,4-2 61,3-1 0,1-8-37,18-4 1,-1-11-49,7-2 0,2-9-234,5 3 1,14-7 45,18-7 1,10-10 12,16-9 1,1-8-39,5 2 1,4 2-117,-4-2 1,2 6 109,-2-6 0,2 8 28,-9-2 0,-8 7 37,-11 6 229,-12 4 1,-16 9-52,-17 0 0,-22 15 114,-23 5 0,-13 12-149,-19 0 1,-7 5-152,0 1 0,-6-6 118,6 1 1,1-8-51,5 8 0,-3-12 77,3-2 1,8-1-197,18-12 1,13-2 99,14-10 1,12-5-364,6-8 1,22-9 222,11-4 1,17-11 101,9-2 0,12-7-91,7 7 1,4-6 117,2 5 1,9-7 82,4 1 1,-4 5-29,-2 2 1,-15 13 144,-11 6 0,-11 7 51,-15 6 0,-14 4-47,-18 9 1,-22 9-225,-23 4 1,-15 12 11,-24 8 1,2 3 176,-8 3 0,0-1-341,-7 1 0,7 0 51,0-1 0,4-5 98,2-1 0,3-9-105,16 3 1,9-7 400,11-6-549,22-4 0,16-9-75,27 0 0,16-2 148,16-5 1,12-10-110,7-9 1,13-1 92,6 1 0,0-2-129,7-4 0,-14-3 271,8 10 1,-10-8 125,-3 8 0,-18-1 485,-9 6-149,-16 10 1,-35 1-230,-26 9 0,-28 9-91,-23 4 0,-3 4 227,-10 2 0,9 0-152,-3 1 0,2 6 5,-2-1 0,14 1-95,-1-7 1,17 1 251,9-1 1,13-8-236,6-5 1,17 3-67,16-3 0,16-1-504,29-12 0,10-4 214,22-8 1,-2-2-73,8-5 0,0-4-184,7-9 1,1-2 475,-45 19 1,-2-1-1,30-18 119,-3-4 0,-25 11 290,-14 2 0,-18 15-160,-14-3 1,-31 14 83,-15-1 1,-16 10 250,-16 9 0,-2 3-148,-17 18 0,10-1-188,3 7 1,8-7 79,11 0 1,2-8-34,5 1-774,3-3 170,27-3 1,17-17 322,29-8 1,16-18-94,24-8 1,12-13 20,13-7 0,-40 25 0,1 1-112,1 0 1,-1 0 0,0-1 0,-1 1 339,40-20 1,-6 4-45,-13 9 1,-15 8 231,-17 12 0,-20 6-272,-19 14 0,-26 12 284,-19 13 1,-24 11-278,-8 2 0,-7 7-474,0-7 1,5 6-308,-5-6 1,0 7 111,7-7 625,13 0 0,3-13 0,10 0 0,4 3 0,4 1 0</inkml:trace>
  <inkml:trace contextRef="#ctx0" brushRef="#br0" timeOffset="5">24298 11399 10807,'19'-19'297,"-2"-1"1,-2-1 0,-4-3 0,-2-1-1,-3 1 1,1 3 157,-1 1 1,0-6 0,-8 1 0,-4 1-243,-7 3 0,-4 3-118,-3 6 0,-1-3 0,-5 8 1,-4 3 22,0 2 0,-6 4 25,3 4 0,-10 14 138,-2 12 0,7 6-314,5 7 1,3 7-19,-2 12 0,0 3 181,13 4 0,-3-5 13,16-8 1,-1-2-491,7-4 0,15-5-95,5-9 1,12-10-99,0-8 1,11-10 306,2-10 1,5-2 32,-12-4 0,5-13 318,-11-14 1,3 3-126,-3-2 1,-4-7 286,-9-6 0,-2-6-66,-4 6 1,2-7 166,-8 7 0,6 0-22,-7 6 0,7 7 231,-7 0 0,1 15-93,-7-2 0,2 12-215,4 1 1,-1 6-531,8 6 1,-1 11 150,8 9 0,-7 8-865,0-1 0,-1 3 486,8 3 0,-1 6-1085,0 0 0,-6 6 444,0-6 1,-8 1 1085,1-8 0,5 1 0,-1-1 0</inkml:trace>
  <inkml:trace contextRef="#ctx0" brushRef="#br0" timeOffset="6">24994 11438 8175,'-2'-22'838,"-5"-3"1,3 5-237,-9 1 1,7 0 12,-7 6 1,0 4-188,-7 3 0,1 6-305,0 6 0,2 11-35,4 9 0,-5 6-107,6-6 0,3 8-439,3-1 1,3 3 361,3 3 0,9-1-654,4 1 0,11-9 261,1-4 0,10-5 1,-3-1 0,-2-10 39,2-3 0,0-5-10,7-2 0,0-2 142,-1-5 1,-5-3 60,-1-10 1,-6-8 255,6-4 0,-9-4 0,5-3 0,-8 0 0</inkml:trace>
  <inkml:trace contextRef="#ctx0" brushRef="#br0" timeOffset="7">25458 10800 8158,'-28'-28'222,"13"7"35,-5-5 1,14-2 245,-1 2-246,5 1 1,2 5 734,0 1-122,0 8-462,9 3 0,0 18-155,3 10 1,3 1 0,-8 11 0,1 9-310,-1 11 0,-5 6 125,5 6 1,-5 7-150,-2 13 0,0-3-79,0 9 0,2-6-470,4 6 0,-4-8 88,5 2 0,1-7-108,-1-6 0,1-5-216,-1-8 0,-5-11 339,4-8 0,-3-15-333,-3-11 859,0-20 0</inkml:trace>
  <inkml:trace contextRef="#ctx0" brushRef="#br0" timeOffset="8">25419 11496 8181,'0'-30'-234,"9"-5"55,3 10 0,6-8 797,1 8 0,9-1 8,4 6 0,7 1 154,6 0 1,-4 0-474,4-1 1,2 7-322,-2 0 0,0 3-750,-6-3 1,-9 4 495,-4 9 1,-11 0-341,-2 0 0,-9 9 161,2 4 447,-3 4 0,-12 2 0,-2 1 0</inkml:trace>
  <inkml:trace contextRef="#ctx0" brushRef="#br0" timeOffset="9">25864 11380 8331,'0'13'620,"0"0"1,0-7-377,0 7 1,2 0 256,4 6 1,5-6-73,8 0 1,1 0-487,-1 6 0,0-2-12,1-4 1,-1-2-43,0-5-151,9-4 1,-6 5 219,3-14 0,-10-5-33,-2-14 1,-6-4 31,6-9 1,-9 0-146,2 1 0,-1-7 107,1 0 0,-2 0-38,9 6 0,-2 0-134,2 1 0,4 10-324,-4 8 1,4 3-553,3 11 1129,-1-1 0,0 24 0,1 5 0</inkml:trace>
  <inkml:trace contextRef="#ctx0" brushRef="#br0" timeOffset="10">26463 11476 8105,'0'-30'879,"0"2"-644,0 9 0,2 2 1573,4 4-898,-3-4-474,5 15-576,-8-7 199,0 18 1,-2 1-621,-4 10 0,1-7 24,-8 0-228,0-1 358,-6 8 193,0-1-47,8-8 358,3 6 1,16-13 225,5 9 1,-2-9-132,2 3 0,-1-3 2,8 3 0,6-5 92,-1 4-381,1 5 0,-7-9 160,1 5-723,-1-5 408,0-2 0,-6-9-70,0-4 0,-8-4-211,1-2 1,-4-1 163,-2 1 1,7-7-108,-1 1 0,3-3 474,-3 2 0,-4 4 0,7-6 0</inkml:trace>
  <inkml:trace contextRef="#ctx0" brushRef="#br0" timeOffset="11">26753 10781 8323,'0'-47'-77,"0"8"312,0 0 1,2 3 427,4 10 0,-3 7 1539,3 6-1541,5 9 1,-7-3-286,9 14 0,-9 3-111,3 10 0,-3 8-36,2 4 1,-3 13 51,3 6 1,-4-1-17,-2 1 1,7 1-148,-1 6 1,3 0-245,-3 0 0,-2-3-138,9-3 0,-6 2 170,6-9 1,-7 2-94,7-2 1,-7-11 139,7 5 1,-6-13-286,6 0 1,-7-5-80,7-2 37,-9-8 1,13-2-234,-4-9 0,-2 0-254,2 0 1,0-2 860,6-5 0,0-4 0,1-8 0</inkml:trace>
  <inkml:trace contextRef="#ctx0" brushRef="#br0" timeOffset="12">25052 12809 8147,'0'-32'0,"0"2"12,0 2 1,-7 0 0,1 5 0,2-5 577,1-2 1,1 6 208,-4-2 0,4 5 798,-5 2-1371,5 8 1,2 11 29,0 13 1,0 6-162,0 7 0,0 4-24,0 9 1,9 1-232,4 5 0,-1-6-519,8 0 1,-5-1 393,11-5 1,-3-6-130,3-1 0,2-6 146,4-8 1,5-3 1,-5-9 0,6-11 38,8-8 0,-6-11 315,6-15 1,-12-5 111,-2-7 0,-8-1 135,1 0 0,-5 2 11,-7 4 1,-5 7 714,-8 13-322,0 4-502,-8 17 1,6 13-159,-5 18 1,5 16 101,2 16 1,2 6-316,5 6 0,3 5-40,10 8 0,-7 3-18,-1 3 1,-1-1-64,2 8 1,-4-11 316,-9-1 0,0-7 309,0-7 1,-18-12-108,-7-1 1,-12-10-211,-8-9 0,2-4 57,-8-9 1,1-2-792,-1-4 0,-3-4-319,9-9 0,0-7 1000,6 1 0,-6-7 0,0 7 0,0-1 0</inkml:trace>
  <inkml:trace contextRef="#ctx0" brushRef="#br0" timeOffset="13">29633 10839 8147,'0'-32'0,"0"-3"-174,0-6 0,0 9 0,0-6 0,0 3 875,0 5 1,-6-6 109,-1 4 0,-1 4 1040,1 2-1403,5 4 1,-9 14-68,5 8 1,4 11-126,-5 14 1,5 14 103,2 12 0,0 5-119,0 2 1,0 11-78,0 8 0,0 3-161,0 10 1,6-9-490,1 3 0,1-4-644,-1-3 1,-3-6 570,9-1 0,-6-16-2190,5-2 1133,-7-9 1616,3-13 0,-8-11 0,0-10 0</inkml:trace>
  <inkml:trace contextRef="#ctx0" brushRef="#br0" timeOffset="14">29556 10684 8147,'8'-58'1226,"12"9"-769,12 4 1,11 10-131,2 3 1,9 9 203,-3-3 1,5 13 328,2 7 1,-9 6-105,-4 6 1,-6 5-308,-7 8 1,-12 9-390,-14 4 1,-4 5 77,-2 1 1,-8 1-166,-5 0 1,-11-3 107,-2-4 0,-6 5-1082,6-5 0,-8 2-33,2-1 1,2 1-606,-2-8 1,8-1-559,-2-5 2197,5-1 0,1 0 0,1 1 0</inkml:trace>
  <inkml:trace contextRef="#ctx0" brushRef="#br0" timeOffset="15">30155 10955 8147,'11'0'1485,"-1"0"-1114,-3 0 1,-3 0 931,9 0 1,0 0-591,6 0 0,-6 8-523,0 5 1,-2 11-377,2 2 0,2-1-473,-9-5 0,1 5-363,-7 1 1,0 0 92,0-7 605,0 1 1,-3-3 70,-3-4 1,-3-7 342,-4-12 1,5-1-260,8-12 0,0-5 778,0-14 1,0-1-76,0 0 1,8-1 166,5-6 1,11 6-716,2-5 0,8 10 129,-2 3 1,-2 15-524,3-2 1,-8 14 282,8 5 0,-10 11-1254,3 15 0,-13 6 562,-7 13 1,-3-2 276,-3 8 1,0-1 539,0 1 0,-7-3 0,1-10 0,-9-8 328,2-4 0,2-7-201,-2-6 615,9-4 1,-5-13-298,9-9 0,2-2 1054,5-18 0,4 8-678,8-8 1,2 1-75,5-6 1,-4 5-312,3 1 0,-3 6-157,-3-6 1,0 9-197,1-3 1,-9 11 284,-5 2-602,-4 9 1,-13-5 240,-8 9 0,-7 9-494,-6 4 0,-4 6 219,3 7 0,3-3-539,-2 9 1,8-8 316,-1 2 1,12-5-292,6-1 1,5-1 143,2 0 0,2 1 233,5-1 0,6-8-266,12-5 1,6-4 206,7-2 0,1 0 75,0 0 1,-7-8 387,0-5 0,-6-11 0,6-2 0,-8-17 0,3 3 0</inkml:trace>
  <inkml:trace contextRef="#ctx0" brushRef="#br0" timeOffset="16">30831 10259 8147,'0'-58'0,"0"9"563,0 4 1,-2 13-117,-4 6 1,4 11 1336,-5 2-1265,5 9 1,4-1-146,5 18 0,-3 9 91,9 16 0,-2 7-155,2 0 1,2 16-257,-9-3 1,7 12 134,-7 1 0,7-2-747,-6 2 0,1 0 436,-1 6 0,-5 0-916,4 0 1,-4-14 418,-2-5 1,0-13 190,0 0 0,0-13 173,0-6 0,-2-13-39,-4-7 1,-3-6 390,-4-6 1,-4-12-133,4-7 1,3-3 500,-3 2 0,6 2-230,-6-8 1,7 9 546,-7-3 1,9 11 225,-3 2-142,5 9-795,-6-5 0,5 20 120,-3 8 1,12 3-424,7 10 1,-2 0 182,2 7 1,0-7-413,6 0 0,0-2 214,1 2 1,-1-4-47,0-8 0,-6-3-404,0-4 197,0-5 0,6-10-101,1-4 1,-7-7 194,0-13 1,-1 2-302,8-8 0,6 0 265,-1-7 0,10 1 441,-3-1 0,-4 0 0,17 1 0,-4-1 0</inkml:trace>
  <inkml:trace contextRef="#ctx0" brushRef="#br0" timeOffset="17">31431 10897 8147,'-13'2'336,"0"4"1,9-1 1340,-3 8 1,-1-7 125,1 7-955,1 0 1,6 6-311,0 0 1,0 1-384,0-1 0,2 0-347,4 1 0,-1-1-407,7 0 0,-5 1-1268,6-1 1,-9-6 1069,3 0 0,1-7 797,-1 7 0,8-9 0,-5 5 0</inkml:trace>
  <inkml:trace contextRef="#ctx0" brushRef="#br0" timeOffset="18">31469 10394 8147,'-10'-38'767,"3"-1"1,7 9-423,7 4 1,-3 7 544,9 6 0,0 5-615,6 8 1,3 8-581,3 5 0,-3 13-393,4 6 1,-7 7-2009,-6 6 2706,4-5 0,-6 16 0,8-6 0</inkml:trace>
  <inkml:trace contextRef="#ctx0" brushRef="#br0" timeOffset="19">31663 10993 8147,'-13'0'1045,"0"0"1,9 3 245,-3 3 976,-4-4-1034,9 7 65,-15-1-963,15-6 1,-4 13-1040,12-8 0,5 6-94,8-7 1,7 7-657,0-6 1,8-1 31,-2-6 1,5 0 675,1 0 0,3 0-46,4 0 792,-13-9 0,22-10 0,-13-11 0</inkml:trace>
  <inkml:trace contextRef="#ctx0" brushRef="#br0" timeOffset="20">32088 10085 8147,'-7'-38'124,"1"-1"1,0 9-42,6 4 841,0 5 0,8 10-304,5 5 1,4 8-223,3 11 0,-1 8-212,0 18 0,-6 17-142,0 8 1,-2 9 78,2 4 0,-5 0-47,-8 1 0,0 10-433,0 8 0,-4-5-2,-9 5 1,-2-6-766,-17 0 1,2-4 499,-2-8 1,-5-18-241,5-9 0,4-16-233,2-10 1097,5-12 0,-7-4 0,-2-9 0</inkml:trace>
  <inkml:trace contextRef="#ctx0" brushRef="#br0" timeOffset="21">31972 11090 8147,'11'-19'289,"8"-1"99,0 1 1,1 2 590,5 4 1,-1 4-252,2 9 1,4 0-277,9 0 0,-3 0-290,-4 0 0,5 3 70,-5 3 0,-2-4-599,2 5 1,-8-5 241,2-2-772,-5 0 760,-1 0 1,-10-2-285,-3-5 0,-7-4 88,-7-8 0,-3 0 65,-10-1 0,3 8 622,4-1 1,-4 8-97,4-1 254,4 4 1,1 4-195,8 4 1,0 5-152,0 8 0,2 3-4,4 4 0,-1-5-473,8 5 1,2-5 149,10-1 1,-3-7-67,4-1 0,-5-7-437,-1 1 1,-1-4 264,0-2 0,1-8-309,-1-5 1,-6-7 181,0-5 0,-7-12-4,7-8 1,-7-17 223,7-3 0,-6-18 293,6-14 0,-10 42 0,0-1-136,3-5 1,1-1 0,-2-5-1,1-1 134,0 3 1,1 1 0,1 5 0,1 2 1280,4-33 0,4 15-673,2 23 0,0 16 862,1 17 1,-1 14-614,0 25 1,1 8-329,-1 29 1,-2 6-282,-4 14 0,2 0-57,-8 1 0,-1-1-24,-6 0 0,0 7 48,0 0 1,-8-3-454,-5-10 0,-7-7 240,-5-12 0,1-1-215,-8-12 1,6-5 96,-6-14 1,8-10 415,-2-3 0,7-7-300,6-7 1,5-5-5,8-14 1,2-4 99,4-9 1,7 3-57,13 3 0,-3-1-774,10 8 0,-1 7 363,6 6 1,-1 9-2828,-5-3 3212,5 14 0,-7 12 0,8 11 0</inkml:trace>
  <inkml:trace contextRef="#ctx0" brushRef="#br0" timeOffset="22">31508 12636 8147,'-49'-39'0,"1"9"0,10 4 0,-1 5 593,0 1 0,7 10 75,0 3 0,8 5 178,-1 2 1,5 11-314,7 8 0,5 3-93,8 10 1,4-6-298,9 6 0,8-9 42,18 3 0,8 0-160,5-7 0,4 5 116,2-11 1,6-5-536,1-1 0,-1-5 37,-6-2 0,-2-9-178,-5-4 0,3 0 352,-9-6 0,-8 6 94,-12-6 0,-12 0 943,-6 6-642,-5 4 0,-4 11 138,-5 18 1,-1 16-57,-5 16 0,4 10 39,9 2 0,0 11-141,0 3 1,0-1-241,0 7 0,-2-7-395,-4-6 0,1-11-58,-7-9 1,-8-16-353,-6-3 1,-8-10 353,2-10 0,-5-5 499,-1-14 0,-10-21 0,-1-12 0</inkml:trace>
  <inkml:trace contextRef="#ctx0" brushRef="#br0" timeOffset="23">31218 12269 8211,'2'-52'609,"7"3"1,12 1 698,16 5 0,19 3-352,15 1 0,12 0-766,8 1 0,3 1 381,3 5 0,-1-2-222,1 8 1,-11 0-230,-9 7 0,-12 2 67,-20 4 0,-4 9-5,-22 16 1,-4 3-232,-15 18 0,-2 1 98,-5 11 1,-3-2-999,-10 9 0,-6 8 433,1 10 1,-1 12 515,7 2 0,-5 4 0,5-2 0,8 4 0,7 0 0</inkml:trace>
  <inkml:trace contextRef="#ctx0" brushRef="#br0" timeOffset="24">25052 15167 8211,'-7'-26'7,"1"0"1,-1 0 170,7 7 1,-6-2 0,0-3 0,1-4 475,3-2 1,4 6-277,5-1 1,-5 3 0,6 5 200,1 4 1,-5 4-259,9 9 1,-9 9 128,3 4 1,1 13-132,-1 6 1,-1 11-48,-6 2 1,0 9-500,0-3 1,-6 7 229,-1 6 0,-8-1-275,3 8 1,1-9 210,-2 2 1,9-6-991,-3-6 1,5-7 448,2-13 1,0-4-666,0-9 1,15-8 470,4-5 0,11-14 796,-4-12 0,17-16 0,-2-13 0</inkml:trace>
  <inkml:trace contextRef="#ctx0" brushRef="#br0" timeOffset="25">25496 14896 8211,'-38'0'243,"8"0"96,4 0 1,4 4 295,3 9 0,0 4-160,-1 22 0,10-2 54,3 14 0,5 7-131,2 6 0,4 1-351,9-7 1,9-7 111,16 1 0,10-11-419,3-3 0,5-10 14,2-15 0,0-4-181,0-9 0,-2-9 204,-5-4 1,-12-13 74,-13-6 0,-7-6 407,-6-7 1,-4-3-156,-9-3 0,-11-5 484,-8 4 1,-3 3-218,-10-2 0,0 1 25,-7-1 0,2 10-219,5 9 1,-2 10-233,8 3 0,-6 8 55,6 11 0,0 9 0,7 1 0</inkml:trace>
  <inkml:trace contextRef="#ctx0" brushRef="#br0" timeOffset="26">31701 14780 8211,'0'-32'111,"0"0"0,0-3 0,0-1 0,0-1 796,0 5-554,0-4 0,0 14 0,-2-3 0,-4 3 0,-7 5 162,-4 4 0,-9 4 0,-2 9 0,-2 3-389,-4 3 0,-1 7-54,3 13 1,-2-3-147,8 9 0,9-6-1,10 6 1,5 1-68,2 5 1,11 1-238,8 0 1,11-7 123,15 0 1,3-2 102,3 2 1,5 3 71,-5-10 0,5 7 313,2-6 0,-2 6-2,-4-6 0,-7 9 0,-13-3 1,-13 4-79,-12 3 0,-18 0 96,-15-1 0,-12 1-184,-20-1 0,-7-5 74,1-1 1,-5-9-272,11 3 1,-2-6 92,15-8 1,6-3-97,7-9 0,17-17 27,2-9 1,19-17 13,14-8 1,10-7 62,15-7 1,7-3-10,12-10 0,-2 1-121,9 0 0,0-3 182,-33 38 1,1 1 0,36-32 201,-4-5 1,-13 14-52,-13 0 0,-21 12-84,-11 7 0,-22 19-192,-16 7 1,-14 12-243,-19 1 0,-9 6 161,-4 6 185,5 5 0,-9 4 0,4 4 0,-4 5 0</inkml:trace>
  <inkml:trace contextRef="#ctx0" brushRef="#br0" timeOffset="27">25496 16925 8211,'9'-39'0,"2"0"105,-1 1 0,8-1 354,-6 1-238,-3-1 0,6 9 0,-8 4 1,-3 5-1,-4 3 0,-9 6 402,-10 5 1,-3 5-587,-10 2 0,0 9 90,-7 3 1,7 12-269,0 2 0,2 8 10,-2-2 0,2-2-32,4 3 1,13-1 26,0 6 1,9-5 141,4-1 1,2-6-97,4 6 0,14-9 82,12 3 1,13 2 16,6-2 1,-1 6 43,1-6 1,1 6 95,6-6 1,-2 8-64,-5-2 1,-6 5 127,-12 1 1,-8 1-85,-12 0 0,-8-1-42,-18 1 0,-11 6-144,-21 0 0,-11 0 142,-8-6 1,-1-3-233,7-3 0,-6-5 17,-1-9 0,10-2 5,9-4 1,6-7 130,1-12 0,15-7-14,5-13 1,13-4 37,-1-8 1,16-10-55,10-3 0,5-7 171,14-7 1,-3-1-129,10-5 1,2-6-109,-2-1 1,7 1 200,-7-7 1,4 7 168,-10 6 0,2 7-179,-15 12 0,-9 7 8,-11 13 1,-6 6-157,-6 14 1,-7 3 151,-13 9 1,-4 2-984,-9 5 0,7 3 451,0 10 1,6 10 424,-6 8 0,0-8 0,-7 7 0</inkml:trace>
  <inkml:trace contextRef="#ctx0" brushRef="#br0" timeOffset="28">31315 16364 8244,'-13'-55'0,"2"3"49,3 7 1,-1 11 1241,2 1-809,5 10 1,-13-11 0,7 8 0,-1 2 594,1 3 1,1 14-660,7 14 0,0 6-215,0 19 0,0 6-46,0 7 0,0 9 90,0-2 1,-6 6-438,-1 6 0,1-2 179,6 9 1,-2-9-416,-5 3 0,5-5 290,-4-2 0,1-4-1135,-1 3 0,4-11 226,-5 5 0,5-10-21,2-9 0,7-4 307,-1-9 759,9 1 0,-4-10 0,8-1 0</inkml:trace>
  <inkml:trace contextRef="#ctx0" brushRef="#br0" timeOffset="29">31605 16403 8211,'-30'-8'0,"2"5"1008,8-3 1,10 6-383,3 6 1,5 14 88,2 12 0,2 7-239,5 6 1,12-2 149,13 8 1,7-2-401,6 3 1,4 2-429,9-9 1,2-2-49,5-11 0,-5-6-277,4-14 0,1-3 85,-7-9 0,2-4 179,-15-9 0,-10-2-114,-16-17 1,-8-7-61,-11-6 1,-11-7 871,-8 7 0,-16-6-87,-10 6 0,-2-9 133,2 3 1,-3 3-741,-3 3 1,-3 7 147,9 5 0,2 8-1405,11 12 1516,-5 4 0,7 26 0,-8 5 0</inkml:trace>
  <inkml:trace contextRef="#ctx0" brushRef="#br0" timeOffset="30">30735 14355 8258,'0'-19'-32,"2"-1"1,2 1 0,3 0 0,-3 0-1,-2-1 279,-2 1 1,0 6-221,0 0 1,-2 9 0,-4-3 0,-9 5-116,-9 2 1,0 0-45,-8 0 1,-7 2 67,-6 5 0,-2-3 124,2 9 1,4-7-62,-4 7 0,4-8-3,3 1 1,-5 3 5,4-3 0,-2 1 67,15-7 1,1 0 107,5 0 15,1 0 30,0 0-207,8 0 98,2 0-173,26 0 1,-10-7 159,12 1-126,-4-1 1,-2 7 41,0 0-21,-9 0 0,5 2 15,-9 5 1,-2 4-3,-5 8 0,-3 9 93,-10 4 0,-1 13-79,-5 7 1,2 6-37,-8 6 1,0 7 40,-7 12 0,3 8-338,4 12 1,17-50 0,2 1 283,2 4 0,2 0 0,0 2 0,-1 0-8,0 4 0,1 1 0,0-4 0,0 0 12,3 7 0,0 0 1,0-6-1,1 0-16,1 2 1,1 1-1,2-1 1,0 1 6,-2 2 0,0 1 1,-1-4-1,-1-1 10,2-2 1,0 0 0,-1-3 0,1 0 44,3 51 0,0-52 0,-2 0-180,-1-2 1,0 0 0,-2 41 303,-7-6 1,5-2-28,-6-4 0,7-7-43,-7-6 1,9-11-20,-3-2 1,-1-2 15,1-11 0,1-8-60,6-12 36,0-3 0,15-11 271,4-5 1,15-12-552,5-7 1,2-7-90,10-5 0,-5 1-153,5-8 472,-8 0 0,13-16 0,-7-1 0</inkml:trace>
  <inkml:trace contextRef="#ctx0" brushRef="#br0" timeOffset="31">32938 14548 8080,'7'-25'-124,"-1"-1"0,1 4 0,1 5 0,3 4-18,0-2 231,6-2 1,-6 0 0,8 2 0,0 4 0,3 0 148,4 1 0,2 5 0,6-1 0,-4 4 60,-2 2 0,4 0-129,-6 0 0,0 8-52,-7 5 0,0 7 56,1 5 1,-7 8-121,0 12 1,-9 6 53,2 14 1,-6-1-155,-6 13 0,-5 5-65,-8 14 1,-1 10-217,11-52 1,-1 1-1,0 6 1,1 0 297,-1 3 0,0 1 0,1 2 0,-1 1-54,0 4 0,1-2 1,-1-5-1,0-1 64,1 1 0,-1-1 0,0-4 0,1 0-6,-1-2 0,0 0 0,-2 49-102,-1-4 0,6-15 141,-6-10 1,0-3 167,-6-11 1,0-6-8,-1-6 1,3-3-84,4 3 0,-10-3-238,3-4 1,-3-2 162,3 8 1,-5-5-972,-1 5 955,0-8 0,5 11 0,-5-9 0,-6-2 0,-5-3 0,-1-1 0</inkml:trace>
  <inkml:trace contextRef="#ctx0" brushRef="#br0" timeOffset="32">26076 14761 8313,'0'-19'0,"0"-1"-130,0 1 1,0-3-162,0-3 1,11 3 607,8-4 0,7-1 0,11 1 1,-1 2 319,5 3 1,10 1-436,1 1 1,10 2 0,3 4 0,-3 7-7,-2 3-1,-4 6-96,-4 3 1,1 11-6,-8 9 0,-6 17-241,-7 2 0,-8 11-10,2 8 1,-7 11 74,-6 9 0,-5 17-328,-8 2 0,0-43 0,-2 2 352,0 5 1,-2 2 0,-4 5 0,-1 2-9,-4 4 0,0 1 1,-1 3-1,0 1 29,0-1 1,2 0 0,4-2 0,1 1 21,-3 1 0,1 0 0,2-3 0,1 1 2,-1-1 0,1-1 1,1-4-1,1-2-1,4-9 0,0-1 0,0-1 0,0-2 24,0-2 0,0-2 0,3 42-5,3-9 0,-4-10 237,5-10 0,-5 6-142,-2-6 1,-9-9 80,-4-3 0,-12-5-39,-8 5 0,1 0 54,-7 0 1,5-2-220,-11-5 1,4-3-241,2-10 0,-8 1 31,-4 0 0,1-9 175,-1-5 1,8-12-571,-2-6 0,4-5 348,2-2 1,11-2 278,9-5 0,2-6 0,10-12 0,1-5 0</inkml:trace>
  <inkml:trace contextRef="#ctx0" brushRef="#br0" timeOffset="33">24684 14703 8328,'7'-22'0,"1"-1"0,3-3 0,-4 0-174,6 7 380,-9 0 1,11-1 85,-9 1 1,-1 8-200,-12 5 0,-12 6-6,-13 6-29,-5 5 0,-4 10 1,-4 3-193,-6 2 75,-14 8 1,5-4 0,-7 7 170,1-5-246,6 4 0,-7-14 0,9 4-188,0-5 0,9-8 335,4 0 0,10-2 452,3 2-428,8-5-4,5 1 1,19 1-27,13 10 1,11-1 60,1 0 1,3 9-131,-2 4 0,-7 7 83,1 6 1,-3 13 0,-11 13 0,-1 15 60,-12 10 1,-6 12-266,1-48 1,-1 2 0,-2 4 0,0 1 210,-4 4 1,-1 0-1,-2 4 1,-1 0-264,0-1 1,1 0 0,2-1 0,3 0 311,3 1 1,2 0 0,2-2-1,1-2-47,2-2 0,1-1 0,1 3 0,2-2-186,2-10 1,2 0-1,2 2 1,2 0 171,1-2 0,1 0 1,5-1-1,2 0-53,1-2 1,2-1-1,1-1 1,1-1 9,19 45 0,1-11-82,0-9 1,6-4 149,0-15 0,-7-6 87,-5-20 1,-3-4 642,2-9 1,4-2-487,-3-4 0,-3-4 501,2-9 1,0-3-935,7-3 1,6 2-207,0-9 1,2 2 353,-2-2 0,0-8 0,13 8 0,5 0 0</inkml:trace>
  <inkml:trace contextRef="#ctx0" brushRef="#br1" timeOffset="34">13222 1874 7875,'19'-39'0,"0"3"-230,1 4 1,5-5 0,3 5 0,2-4 874,5-3 1,1-2-1,1-2 1,-5 0 103,-6 7 1,-5-1 416,-1 12-861,-10-1 0,-3 15 0,-14 5 1,-8 3-110,-8 3 1,-7 9-3,-9 4 0,-6 6-318,0 7 1,-3 4 162,3 9 0,5-1-285,-6 1 1,8 0 90,6-1 0,4 1-103,8 0 0,3-1 99,4 1 1,9-7 80,17 0 0,4-6 143,22 6 0,6-2-94,19 2 1,-2 5 164,9-5 1,-6 5-76,6 1 0,-16 1 30,3 0 1,-23-1-51,-9 1 0,-13 6-52,-13 0 1,-18 0-34,-7-6 0,-18-1 75,-9 1 1,-12-9-132,-7-4 0,2-5 100,-2-1 1,11-10 145,2-3 1,11-9-99,15-11 0,-1-2 184,14-17 1,4-1-122,15-5 0,17-10 21,9-3 0,8-5-52,5-2 1,8-6 12,5-1 0,4 1-203,2 6 0,0-6 196,0-1 1,-11 7-213,-9 7 1,-3 10 106,-16 2 1,-4 3-537,-15 10 1,-2 9 231,-4 10 0,-7-1-976,-13 1 1,2 1 75,-8 6 1223,8 9 0,-12 1 0,6 10 0</inkml:trace>
  <inkml:trace contextRef="#ctx0" brushRef="#br1" timeOffset="35">15831 2183 8265,'7'-19'-42,"-1"0"1,0-1 0,1-1 0,2-3-85,1-2 0,-5 1 633,1 5 0,3-5-259,-3-1 1,0-2 0,-6 4 0,3-1 460,3 1 0,-4-4-277,5 2 0,-5 0 149,-2 7 1,0 6-76,0 0 1,-2 7 49,-5-7-438,5 9 1,-13 4 166,9 13 0,-1 6-158,7 7 1,-6 4 83,-1 8 1,1 8-142,6-1 0,-7 8-1,1-1 1,-1-3-403,7 3 1,0-9 178,0 2 0,0 0-627,0-7 0,0 5-39,0-10 0,7-3 352,-1 2 0,7-9-638,-6 3 1,6-11 487,-7-2 0,9-9-180,-2 3 0,4-9 798,2-11 0,9-9 0,2-16 0</inkml:trace>
  <inkml:trace contextRef="#ctx0" brushRef="#br1" timeOffset="36">16353 1874 8265,'11'-39'0,"4"3"427,-9 4 1,3 0 215,-3 12 975,-4-3-1056,7 20 1,-2-3-33,-1 12 0,0 5-161,-6 9 1,0 10-43,0 8 0,0 3-581,0 11 1,0-1 252,0 7 1,0 0-698,0 0 0,9-2 397,4-5 0,4-4-130,2-8 1,9-2 124,5-5 0,-3-6 68,2-14 0,-2-3 490,2-9 1,2-15 102,-8-4 0,-6-20 698,-8 0 1,-7-6-465,1 0 0,-4-4 350,-2-9 0,-2 9-357,-4 3 1,-5 6-261,-8 1 0,6 7-53,0 0 0,6 10-303,-5 3 0,5 2-3193,-6 10 2526,9 1 1,-5 14-1565,9 5 0,0 7 2265,0 5 0,0-3 0,0 6 0</inkml:trace>
  <inkml:trace contextRef="#ctx0" brushRef="#br1" timeOffset="37">19291 1932 8297,'17'-26'277,"-4"1"1,-4 1 0,-3 2 606,1 3 1,4 8 0,-11 9-645,-9 13 1,-8 4-203,-9 17 1,-6-6 0,-11 6 0,-4 0-197,-3-2 1,1 5-397,-3-9 1,-1-1 291,7-5 1,1-8-5,7 1 0,8-8 331,4 1 0,4-12-150,3-7 1,10-13 172,9-6 1,9-13 393,10-7 0,11 3 219,9-3 0,2 7-225,10-6 0,1 8 34,6-2 1,-2 13-143,-5 6 1,3 6-95,-9 8 0,0 3-123,-6 9 0,-3 11 105,-3 8 1,-8 11-23,-12 15 1,-4 0 14,-9 13 0,-2-4-40,-5 10 0,-3-4 22,-10-2 1,-1 2-390,-5 5 1,-2-14 52,-4 1 0,-2-9 91,8-5 0,-2-5-262,2-1 0,5-11 126,-5-1 0,4-3-343,3-11 0,6 7-123,0-6-749,9-1 442,-5-6-992,9 0 574,0 9 682,0 1 1,9 12 658,4 4 0,13-5 0,4 7 0</inkml:trace>
  <inkml:trace contextRef="#ctx0" brushRef="#br1" timeOffset="38">21495 1720 7888,'0'-20'0,"0"1"-319,0 0 1,0-3 1475,0-4-833,9 13 1,1-12-1,12 12 1,4-2-1,6 0 56,4 2 0,5 2 0,4-2 0,5 7-24,-1 4 0,0 2-121,-4 0 0,-10 8-202,3 5 1,-14 4 155,-5 3 1,-8 8-162,-11 4 0,-2 4 7,-4 3 0,-7 2-55,-13 4 1,-2 4 75,-4 9 1,-5-6-93,5-1 1,-2 1 65,1 6 1,6 0-9,7 0 0,3-3 48,4-3 0,5 2 6,8-9 0,8 2-163,5-2 0,6-6 53,7-1 0,-2-1-127,8-12 0,-6-5 102,6-7 0,-8-3-387,1 3 1,-3-4-388,-3-9 302,1 0 0,-10-2 103,-3-5 428,-5 5 0,-11-15 0,-1 6 0</inkml:trace>
  <inkml:trace contextRef="#ctx0" brushRef="#br1" timeOffset="39">21379 2164 8213,'0'-19'0,"0"-1"0,0 1 1283,0 0 0,6-1-556,1 1 1,14 6 6,-1 0 1,12 7-72,0-7 1,13 9 129,7-3 0,10 5-283,2 2 0,3-6-30,-3-1 1,-3 1-529,3 6 1,-10 0 93,-3 0 1,-8 0-1139,2 0 0,-6 0 686,-7 0 0,-4 6-810,-9 1 0,-6 5 1216,0-5 0,0 8 0,6-4 0</inkml:trace>
  <inkml:trace contextRef="#ctx0" brushRef="#br1" timeOffset="40">24027 1700 8196,'13'-19'-367,"0"0"0,-2-1 470,2 1 1,2 0 0,-7-1 0,1 1 513,-1 0 1,1 6-298,-3 0 1,-3 0 314,3-6 1,-4-1-39,-2 1 1,0 6-296,0 0 1,-2 9-212,-4-2 1,-5 6 113,-8 6 0,-3 7-2,-4 13 0,-4 4-1,-8 8 1,-1 10-31,0 3 0,-6 13-366,0 7 1,0 4-10,6 3 1,3 8-206,4 4 1,14-4 213,18-3 1,13-5 302,19-8 1,11-5-84,22-14 1,4-12 73,8-13 1,0-13 184,1-7 0,-3-4-85,-4-2 1,-13-8 126,-13-5 1,-7-13-2,-5-6 0,-14-5 117,-13-1 0,-8-1-51,-11 0 1,-10 3-229,-22 4 0,-5-5 50,-8 5 1,2 4-432,5 2 0,-5 7-1451,4 6 0,5 5 237,2 8 1431,4 0 0,11 17 0,2 4 0</inkml:trace>
  <inkml:trace contextRef="#ctx0" brushRef="#br1" timeOffset="41">10013 2396 8164,'-20'-13'-181,"1"0"0,0 9 234,-1-3 0,1-1 0,0 1 0,-1 3 374,1 2 0,0 0-190,-1-5 0,1 5 600,0-4-383,-1 3 1,1 3 98,0 0 1,6 0-248,0 0 1,9 3 58,-3 3-107,5-4 0,4 13-3,5-8 0,10-1-117,9-6 1,14 0 119,-1 0 0,13 0-248,-1 0 1,14 0 74,6 0 0,-3-2-249,3-4 0,0 1 104,6-8 1,-6 9-33,0-2 0,-9 1-156,3-1 0,-14 4-38,-6-5 0,-12 5-335,-8 2 151,-12 0 157,-4 0 0,-11 0 46,-5 0 0,3 0-55,-9 0 0,0 2 139,-6 5 1,-7-5-452,0 4 0,1-4 164,5-2 0,1 0-105,0 0 1,-1 0 118,1 0 1,0 0 455,-1 0 0,7 0 0,1 0 0,5 0 0,-6 0 0,9-8 0,-5-3 0</inkml:trace>
  <inkml:trace contextRef="#ctx0" brushRef="#br1" timeOffset="42">10419 2203 8083,'-7'-13'859,"1"0"1,-1 6-118,7-6 0,-6 7-261,-1-7 0,1 7 360,6-7-206,0 9-395,0-14 3,0 16 0,9-6-217,4 8 1,12 2-122,7 4 1,5 5-123,2 8 1,1 1-196,6-1 1,1 2 223,4 5 1,-3-4-53,-10 3 0,-1-1 8,-5 2 0,-4-5 143,-9 5 0,-8-5-35,-5-1 1,-14 1 374,-11 5 1,-12-5-84,-14 5 1,2-6 7,-8-8 0,6 6-218,-7-6 1,9 3-235,-2-2 0,6 2-200,7-8 1,4 1 219,9-1 0,2-3 256,4 9 0,-4 0 0,6 6 0</inkml:trace>
  <inkml:trace contextRef="#ctx0" brushRef="#br1" timeOffset="43">7229 2705 8256,'0'-19'-47,"0"-1"1,0 1 1735,0 0-1003,0 8 0,0 4-500,0 14 1,7 4-76,-1 8 0,7 0-434,-7 1 0,12 5 152,1 1 88,0 0 1,11-7 0,-4-2 2,6-4 0,5-4 2,1-9 1,1 0 122,0 0 0,-7-2 292,0-5 0,-8-6 222,2-12 0,-5 3-225,-2-4 0,-8 5 171,-4 2 1,-5-1 283,-2 1-707,0 0 183,0 8-238,0 2 1,0 24 26,0 5 0,0 10-233,0-5 1,0 16-240,0-2 0,0 4 225,0-5 1,0 8-84,0-1 1,0 2 59,0-2 1,-7-6 181,1-1 1,-9-1-47,2-12 0,-4 8-111,-3-8 1,8-1-197,-1-11 4,0 4 1,-7-15-814,1 5 368,8-5-1120,3-2 1948,-1 0 0,7-9 0,-7-2 0</inkml:trace>
  <inkml:trace contextRef="#ctx0" brushRef="#br1" timeOffset="44">7133 2415 8197,'-11'-11'987,"0"1"146,5 3-774,3 5 1,-5-15 0,10 6 20,4 0 0,12-4-263,7 9 1,12-9 166,2 2 1,1-4-268,12-3 0,-7 8-55,7-1 1,-7 6-64,6-6 0,-3 9 2,-3-2 0,-2 6 67,-18 6 1,1-2 122,-7 9 1,-1 0-33,-5 6 214,-5 1 0,-8-1-111,0 0 0,0-6 26,0 0 1,0-6-197,0 6 0,0-7-231,0 7 1,2-7-255,5 7 1,-3-6 285,9 6 1,-7 2 206,7 10 0,0 5 0,6 9 0</inkml:trace>
  <inkml:trace contextRef="#ctx0" brushRef="#br2" timeOffset="45">23544 715 8168,'2'-17'-111,"2"2"152,3 2 1,-1 6 409,-6-6-248,0 1 1,0-8-1,0 1 85,0 0 0,0-1 4,0 1 0,0 6 88,0 0 0,0 0-111,0-6 0,0 0 112,0-1 0,0 1-69,0 0 0,0 6 566,0 0-237,0 0 301,-8-6-157,6-1-505,-16 10 1,14 1 114,-9 9 0,9 2-152,-3 5 1,5 3 52,2 10 1,0 6-39,0-1 1,0 7-16,0-6 1,2 9 15,5-3 0,-3 4-36,9 3 1,0 0 19,6-1 1,-2 1-390,-4-1 0,5 1-52,-6 0 0,6-1 157,1 1 0,-2-2-510,-4-5 0,2-2 257,-9-4 0,7-5-584,-6 5 0,-1-11 366,-6-2 0,0-7-1546,0 7 493,0-9 762,0 5 0,-2-9 277,-4 0 0,4-2 16,-5-5 1,5 3-928,2-9 1437,-9 0 0,7-6 0,-6 0 0</inkml:trace>
  <inkml:trace contextRef="#ctx0" brushRef="#br2" timeOffset="46">23389 502 8168,'0'-30'0,"0"-4"301,0 8 1,-2 3 76,-4 10 0,4-4 133,-5 4 0,5 2 55,2-2 0,9 9-158,3-3 1,6 5 90,1 2 1,9 0-181,4 0 0,5 9 34,1 4 0,10-3-79,3 3 0,7 0-223,7 6 1,-5 7 63,4 0 1,3 2-35,-3-2 1,5 2-345,-11 4 1,2 2 159,-15-8 1,-2 6-119,-11-6 1,0 6 97,-12-6 0,-5 6 290,-15-6 1,-11 6-125,-8-6 1,-9 2 367,-11-3 0,-8-3-121,-5 4 0,-3-5 19,-3-2 1,0 1-5,0-1 0,2-2 76,4-4 1,5 2-477,8-8 0,3 5 115,4-5 0,10-1-1175,9-6 666,9 0-239,-5 0 0,11 0-26,5 0 1,4 0-864,8 0 0,2 0 1617,5 0 0,-4 9 0,6 2 0</inkml:trace>
  <inkml:trace contextRef="#ctx0" brushRef="#br2" timeOffset="47">21476 560 8140,'0'-21'0,"0"-3"-109,0-2 0,0 1 315,0 5 1,0 1-1,0 0 332,0-1 0,-3 1-90,-3 0 0,4 6 0,-7 0 404,1-2 1,-1 4-296,-4-2 1,2 9 432,5-2-685,4 3 1,-7 6 134,9 3 1,0 5-99,0 8 1,0 9 127,0 4 0,2 5-149,5 1 1,4 7-11,8 1 0,-2 5-64,-4-6 0,4 7-279,-4-7 1,4 0 56,3-7 1,-3 8 3,-4-1 1,4-2-679,-4-11 0,-3 2 99,3-8-457,-8 8 1,5-14-163,-3-1-1460,-5-8 1226,7-11-655,-18 0 2058,-2 0 0,-8-9 0,0-2 0</inkml:trace>
  <inkml:trace contextRef="#ctx0" brushRef="#br2" timeOffset="48">21302 522 8206,'-11'-20'0,"2"-5"408,9-1 1,0 0-77,0 7 0,0-1 461,0 1 0,2 2-253,5 4 1,4-4 18,8 4 1,0 4-157,1 3 1,8 4-19,4 2 0,6 0-62,8 0 1,-4 8-19,10 5 1,2 0-231,10 6 0,-2-1 78,9 14 0,-2-6-360,2 6 0,2 0 196,-9 7 1,-6 6-293,-6 0 1,-18-2 164,-1-11 1,-12 4 13,-8-3 0,-5-3 133,-8 2 0,-8-8 275,-5 1 0,-15-3 77,-11-3 1,-1 0-126,-12 1 1,1-1 80,-7 0 1,0 1-22,0-1 1,0-2-214,0-4 0,2 4 132,4-4 1,7-2-459,13 2 1,2-9-139,4 2 1,11 3-1087,-4-3-1155,12 1 1179,-1-7 479,8 0 1,2 0 72,4 0 891,5 0 0,17 0 0,2 0 0</inkml:trace>
  <inkml:trace contextRef="#ctx0" brushRef="#br2" timeOffset="49">18054 1275 8204,'-17'2'651,"4"5"1,2-5 629,5 4-565,4-4 1,-13 1 662,8 3-287,-8-4-253,13 15 123,-6-14-282,8 5-481,0-16 0,2-3 44,4-9 0,3-5 0,4-1 0,4-8-141,-4 1 1,4-5 116,2-7 0,0-3 50,1-3 0,-1-3-302,0 9 1,-1-6 64,-5 6 0,4-1 45,-4 8 1,4 8-209,2 4 0,-6 13 14,0 7 1,0 4 26,6 2 0,0 10-122,1 10 1,-1 10 66,0 15 0,7-2-319,0 8 1,0 1 169,-7 6 0,7-2-378,0-5 1,6-2 210,-6-4 0,6-6 118,-6 0 1,-7-9 384,-6-11-268,0-8 929,-3-3 0,-1-16-438,-9-5 1,2-6 425,5-7 0,-5-11-276,4-8 0,-4-8 5,-2 1 0,0-10-99,0-2 0,0-1-56,0 7 0,7 2-64,-1 5 1,1 1-188,-7 5 1,0 13-358,0 0 267,0 17-2083,8 6 1622,-6 9 0,13 9-983,-8 4 0,6 6 657,-7 7 0,3-3-9,-3 10 0,-4-8 53,5 8 819,4-10 0,-1 14 0,10-7 0</inkml:trace>
  <inkml:trace contextRef="#ctx0" brushRef="#br2" timeOffset="50">19156 676 8174,'11'-19'537,"-5"0"0,-2-1 144,3 1 0,-5 6 825,4 0 541,-3 9-1277,-3-13 0,-3 17-179,-3 0 1,4 10-29,-5 16 1,3 4-140,-2 9 0,4 6-230,-5 0 0,5 9 50,2-3 0,0-1-305,0 1 1,2-8 103,5 2 0,-3-4-550,9-2 0,-3-1-202,3 1 1,2-9-551,-8-4 1,6-5-1941,-7-2 1533,1-8 918,-7-2 0,-3-11 28,-3-5 720,-5-4 0,-17-16 0,-2-3 0</inkml:trace>
  <inkml:trace contextRef="#ctx0" brushRef="#br2" timeOffset="51">18963 753 8174,'10'-38'0,"8"6"0,-6-1 0,14 10 971,6-3 0,5 5-348,2 1 0,8 10 171,4 3 1,5 7-284,2 7 1,-2 5-221,-4 14 1,1 4 489,-8 9 1,1 2-239,-8 4 1,-3 2-123,-10 5 0,-1 1-177,-18-8 0,1 0 120,-7-6 1,-9 4-121,-4-4 0,-10 1-17,-3-14 1,-8 2-290,1-2 0,3-7 113,-2 0 1,6 1-184,-6-7 1,9-3 87,-3 3 0,4-8-1035,3 1 0,0-4 517,-1-2 1,7 0-1372,1 0 1,5 0 251,-6 0 1681,9 0 0,-13 0 0,6 0 0</inkml:trace>
  <inkml:trace contextRef="#ctx0" brushRef="#br2" timeOffset="52">15290 1507 11566,'-11'0'2651,"-4"-2"-2009,9-5-389,-1 5 0,7-8-63,0 3 1,0 3 33,0-9 0,0 0 0,0-8 1,0-3 223,0-2 1,2-8-144,5 2 1,-3-7-14,9-6 0,0-2-23,6-5 1,1-4-56,-1 5 1,0 4 32,1 2 0,-1 4-94,0 2 1,1 9-172,-1 4 1,0 13-588,1 7 0,5 6 386,1 6 1,8 14-210,-1 12 1,-1 13 195,7 7 0,-5 3-715,11 3 1,-11-6 322,-1-1 0,-8-8 122,8 2 0,-10-4 480,3-2 0,-11-11-195,-2-9 239,-9 0 0,5-19-53,-9 0 0,0-10 1145,0-16 1,0-4-514,0-9 0,-2-6 267,-5 0 1,5-15-294,-4 2 0,3-6-150,3-1 0,0 5-414,0-4 1,0 6 115,0 6 0,0 5-47,0 8 1,0 9 37,0 4-1282,0 14 0,9 5 585,4 14 1,-2 5-1153,2 14 0,-1 4 751,8 9 0,-1 0-383,0-1 0,-1 1 1363,-5-1 0,4 10 0,-7 1 0</inkml:trace>
  <inkml:trace contextRef="#ctx0" brushRef="#br2" timeOffset="53">16392 811 8330,'2'-19'0,"4"0"0,-4-1 1112,5 1 1,-5 0-432,-2 0 0,0 6 631,0 0 1,2 8 370,5-1-1042,-5 4 1,6 17-362,-8 4 0,7 13-4,-1 1 0,7 12-639,-6 6 1,8-1 302,-2 1 1,-3-6-854,3 7 0,0-7 478,6 6 0,-1-14-1164,-6 1 0,3-10 330,-8 5 1,6-16-867,-7 2 2135,1-12 0,-7 1 0,0-8 0</inkml:trace>
  <inkml:trace contextRef="#ctx0" brushRef="#br2" timeOffset="54">16295 599 8330,'2'-37'0,"5"5"0,-3-2 961,9 8 0,2 0-286,11 7 0,10 2 14,9 4 1,15 4-219,-2 9 1,13 11-278,0 8 1,2 12 65,-2 14 0,-13-2-224,-13 8 0,-13 7 53,-6 6 1,-7 1-36,-6-7 0,-15 0 26,-17 0 0,-9-9-13,-11-4 0,-8-4-60,-4-2 1,1-9 84,-1-5 1,5-10 1,-5-2 1,8-8 10,-2 1 1,13-4-2943,6-2 1579,-4 0 1258,8-8 0,-6-3 0,9-8 0</inkml:trace>
  <inkml:trace contextRef="#ctx0" brushRef="#br2" timeOffset="55">12545 1314 8258,'0'19'1189,"0"-8"1571,0-3-1564,0-8 1,0-2-806,0-4 0,0-5 0,0-8 1,0-3 277,0-3 0,0 3-275,0-4 0,6-2-24,1 3 1,1-10-119,-1 3 1,-3 2-156,9-2 1,-2-7 18,2-6 1,4 0-86,-4 6 0,-2 1 96,1-1 0,-5 0-15,6 1 1,-7 8-167,7 4 55,-9 13 1,14 5-615,-6 8 1,-1 8 275,2 5 0,2 15-314,11 11 0,-2 1 182,8 12 0,-6-7-36,6 7 0,-6-10-127,6 4 1,-2-8 182,2-6 1,-4 1 430,-9-14 0,-6 2-268,0-14 864,0-1 0,-2-17-385,-5-8 0,-4-9 705,-2-10 0,0-10-295,0-3 1,0-5-58,0-2 0,0-2-19,0-4 1,0 3-125,0-3 1,0 6-415,0 7 0,0 6 262,0 12-1820,0 5 1228,0 18 1,7 5-1453,-1 18 0,11 2 537,3 17 1,-1 1 237,7 5 0,-5 7 1018,-1 0 0,-1 9 0,0-4 0</inkml:trace>
  <inkml:trace contextRef="#ctx0" brushRef="#br2" timeOffset="56">13512 657 8240,'0'-19'0,"0"-1"394,0 1 1105,-9 0 1563,7-1-1086,-7 10-1444,9 1 1,2 18-14,5 3 1,-5 14-189,4 6 1,3 5-405,-3 2 1,7 6 144,-6 0 0,6 2-219,-7-2 0,9-4-318,-2 4 1,-4-4-635,-3-3 1,-2-5-633,3-1 1,-5-2-24,4 2 694,-3-4 0,-12-17 91,-4-5 969,-4-4 0,-20-10 0,-3-3 0</inkml:trace>
  <inkml:trace contextRef="#ctx0" brushRef="#br2" timeOffset="57">13357 715 8240,'0'-50'0,"0"-3"561,0 8 1,0 2-87,0 11 0,8-3 91,5 9 0,11 1 375,2 5 1,8 10-235,-2 3 1,13-1-212,7 1 0,4 3 116,2 10 0,-7 12-113,1 7 0,-9 12-110,2 1 0,-11 10-206,-1 10 1,-18 0-141,-3 0 1,-7-3 62,-5-3 1,-9 4 120,-4-5 0,-10-1-188,-3 1 0,-8-10-28,1-2 0,-10-1-227,-2-6 1,0-6-262,7-7 1,-1-1-310,0-12 0,7 1-1116,0-7 0,8 0 216,-2 0 1686,5 0 0,-7-18 0,-2-3 0</inkml:trace>
  <inkml:trace contextRef="#ctx0" brushRef="#br2" timeOffset="58">25535 2434 8431,'-19'-2'-374,"-1"-2"1,1-5 0,0 1-251,-1-1 801,10-6 1,-8 13-1,8-7 1,-3 3-1,2-3 759,2-1-611,3 5 32,6-12-174,0 15-362,0-7 205,17 9 1,-2 0-1,20 0 1,5 0-1,12 0 71,10 0 0,7 0-30,8 0 1,11 0-345,9 0 0,6 0 285,7 0 1,-53 0 0,-1 0-6,54 0 1,-53 0 0,0 0-54,1 0 0,0 0 1,41 0 98,-9 0 0,-19 0-135,-13 0 1,-9 0 137,-10 0-102,-9 0 11,-11 0 0,-12 0-100,-14 0 0,3 0-10,-9 0 1,-2 0 87,-11 0 0,-4 3-486,-9 3 0,7-2 175,0 9 1,0-6 371,-7 6 0,-8-1 0,-3 8 0</inkml:trace>
  <inkml:trace contextRef="#ctx0" brushRef="#br2" timeOffset="59">25709 2241 10121,'9'-19'-681,"-5"0"408,9-1 0,-7 7 398,7 0 272,0 9-96,6-13 1,-6 15 192,0-5-557,-9 5 153,5 2 0,-18 9-193,-4 4 1,-12 4 123,-8 2 0,-5 7-93,-7 0 0,-5-1 201,-8-5 0,7 1-36,-1 5 0,-4-4 78,-2 3 0,5-10-116,14-2 0,0-2 456,1 2-335,8 4 1,10-6-54,14 8 1,14-6-5,12 0 0,10 0 23,15 6 0,6 0-238,14 1 0,-3-3 137,9-4 1,-2 4-198,2-4 0,-5-3 51,-8 3 0,-8-6-358,-5 6 0,-7-9 216,-5 2 1,-14-1 249,-13 1 0,-3-4 0,-3 7 0</inkml:trace>
  <inkml:trace contextRef="#ctx0" brushRef="#br3" timeOffset="60">20780 367 6950,'0'-19'-182,"0"6"0,0 0 266,0-2 1,0-2-1,0-3 1,0 1 249,0 0 1,8 0-94,5-1 0,-2 1-102,2 0-13,0-1 0,0 1 1,-3 0-1,1-1 252,0 1 1,-5 2-17,7 4-171,-9-4 0,5 12 98,-9-2-113</inkml:trace>
  <inkml:trace contextRef="#ctx0" brushRef="#br3" timeOffset="61">20888-1 11623,'-3'10'87,"-3"2"49,-3-1-103,2 2 0,-5 0 59,5 6 0,-1 1-127,1-1 1,3 2 69,-9 5 1,6 4 61,-5 9 1,5 8-33,-6 5 1,3 14 13,-3 11 1,-5 20-351,12-40 0,0 2 0,-3 4 1,0 3 302,0 7 0,-1 2 0,0-1 0,-1 2-85,-2 7 0,0 2 0,1-2 0,0 1 70,-4 4 0,0-2 1,3-10-1,0-2 21,-2-2 1,-2-2 0,1-7 0,0-2-25,-3 0 1,-1 1 0,0 2 0,-1 1 84,-1 2 1,-1 1-1,2-4 1,-1 1-62,-3 2 1,-1 1 0,1 1 0,0 1-7,0 4 1,-1 1 0,-2-2 0,0 2-61,2 2 1,0 0 0,0-6 0,-1 0 65,1 3 1,0 0-1,-1-8 1,0-1-23,5-4 1,-1 0 0,0-1-1,1-2-132,2 1 0,2-2 1,-1-3-1,1 0 390,-14 49 1,-5-11 4,5-2 1,-4-6 61,-3 6 1,7-8-113,-1 1 1,10-5-47,-3-8 1,5-3 15,1-9 0,10-11 172,3-8-194,5-1 1152,2-16-1065,0-3 664,0-10-642,0-9-6742,0 0 5425,9 0 1031,1 0 0,10 8 0,-1 3 0</inkml:trace>
  <inkml:trace contextRef="#ctx0" brushRef="#br0" timeOffset="62">2629 11785 8223,'-20'0'-397,"1"0"0,6-2 635,0-4 1,9 2 138,-3-9 0,5 6 0,2-6-30,0-2 0,0-2 1,0-2-1,2 0 160,5-1 0,1 1-190,5 0 1,5-1 40,-6 1 1,8-7-249,6 0 1,-5 1 163,5 5 0,2 1-243,-3 0 0,8-1 51,-8 1 0,8 2-70,-8 4 1,10-2-56,-3 9 0,-4-1-274,-2 7 1,-5 11 205,-1 8 1,-10 9-76,-3 11 0,-5-1-89,-2 1 1,-9 6 176,-4 0 0,-10 7-179,-3-7 0,-2 6 69,2-6 1,5 0 5,-5-6 0,5-9 72,1-4 0,3 2-58,4-2 1,5-7-106,8-6 206,0-9 0,4 5 161,9-9 0,2 0-114,17 0 0,0 0 76,7 0 0,0 0-95,-1 0 1,7 0 214,0 0 1,-6 8-52,-7 5 0,-2 4 242,3 3 1,-14-1 227,-13 0 0,-4 1-225,-2-1 1,-4 7 13,-9-1 1,-2 8-177,-17-8 0,0 1-100,-7-7 1,-6 7 92,0 0 0,6 0-536,7-7 0,2 0-38,-2 1 0,-3-7-287,10-1 1,5-5-319,7 6-643,9-9-187,-4 5 1034,8-9 794,0 0 0,8-17 0,3-5 0</inkml:trace>
  <inkml:trace contextRef="#ctx0" brushRef="#br0" timeOffset="63">3363 11689 8473,'0'-30'0,"0"2"297,0 9 1,0-7 178,0 0 0,2 0 228,5 7 1,3 0-245,10-1 0,-1 1-169,0 0 0,7 6-77,0 0 1,2 9 76,-2-3 0,-5-1-216,5 1 0,-5 1 69,-1 6 0,-7 2-107,0 4 1,-9-1-59,2 8 0,-4-1 19,-2 8 1,0 1 97,0 5 1,-2-2 14,-4 8 0,2 0-103,-9 7 1,6-1 103,-6 1 1,9 2-166,-2 4 1,3-4 95,3 4 0,0-5-240,0-1 0,0 6-81,0 0 1,3 0-118,3-6 0,3-7 7,3 0 0,6-6 108,-5 6 0,-3-10-404,3-3 1,-6-2-350,6-10-534,-9 8 572,4-5 106,-8 1 889,-8-2 0,-3-1 0,-8 3 0</inkml:trace>
  <inkml:trace contextRef="#ctx0" brushRef="#br0" timeOffset="64">3440 12114 8473,'-8'-28'-126,"6"7"-62,-5-5 0,5-2 1484,2 2 0,0-2-547,0 2 0,9 5 34,4-5 0,4 5-247,2 1 1,9-5 78,4-1 0,5 0-164,1 7 0,1 2-309,0 4 0,-3-2 60,-4 8 0,-4-1-145,-8 1 0,-1 5-548,0-4 0,1 4 163,-1 2-1806,0 0 964,1 8-103,-1-6 1,0 13 514,1-8 1,-1 1 2,0-1 0,1-5 755,-1 4 0,9 5 0,2 0 0</inkml:trace>
  <inkml:trace contextRef="#ctx0" brushRef="#br0" timeOffset="65">5084 11496 8473,'-18'-20'232,"5"1"0,5 6 247,8 0-54,-9 0 1,7-6 0,-4 0-1,6-1 1,4 1 0,5 0 735,1-1 0,3 8-887,7-1 0,-1 6-205,0-6 1,1 9 124,-1-2 1,0 4-890,1 2 680,-1 0 1,-2 10-651,-4 10 0,-5 1 255,-8 11 1,0-6 17,0 6 1,-6 0 67,0 7 0,-9-2 124,2-5 0,2 2 169,-2-8 0,9 6-90,-3-6 0,5 0 290,2-7 0,0 0-75,0 1 0,15-3 49,5-4 0,5 4-54,1-4 1,4-3-53,9 3 1,-7-2 155,0 2 1,-8 4-90,2-4 0,-11-2 253,-2 2 1,-9-1-97,2 8 1,-6-3 26,-6-4 1,-5 4-65,-8-4 1,-7-2-195,0 1 1,-6-1 142,6 2 0,-6 4-782,6-4 1,-2 4-583,3 3 1,5-7 631,1-1 1,0 1-590,6 7 0,-2-1 100,2 0 1048,4-8 0,9 15 0,0-5 0</inkml:trace>
  <inkml:trace contextRef="#ctx0" brushRef="#br0" timeOffset="66">5586 11554 8002,'0'-20'168,"0"10"1,0-8-1,0 6 1,0-6 972,0-1 1,0 0-815,0-1 0,0 8 1,2-1-1,5-2 445,6-3 1,4 6-384,2-1 1,7 0-100,0-7 0,8 8-143,-2-1 0,3 2-197,-3-2 0,4 2 147,-3 5 0,-6 4-87,-1-5 1,-4 12 22,-3 1 0,-8 16-287,-5-3 0,3 13 128,-3 0 1,-1 7-55,-12 6 0,3-2-2,-9 8 1,6 1-62,-5 6 0,5-2-28,-6-5 1,9 3 129,-2-9 1,3 4-471,3-10 1,0 4 207,0-11 1,0-4-592,0-2 0,9 0 339,4-7 1,-5-2-535,-1-10 1189,-5-5 0,7-2 0,1-11 0</inkml:trace>
  <inkml:trace contextRef="#ctx0" brushRef="#br0" timeOffset="67">5683 11824 8473,'19'-17'1223,"0"4"1,1-4-368,-1 4 1,3 2-316,3-2 1,5 7-15,9-7 1,0 2-199,-1-2 1,-1-4-439,-5 4 0,5 3 187,-5-3 1,-4 9-356,-2-3 0,-5 5-3744,-2 2 4021,1 0 0,-1 9 0,0 1 0</inkml:trace>
  <inkml:trace contextRef="#ctx0" brushRef="#br0" timeOffset="68">6359 11824 12308,'11'0'2908,"0"7"-2758,-5-1 0,-1 3-523,7-3 0,-5-2-1573,6 9 1,-7-2 378,7 2 1567,-9 4 0,14-6 0,-8 8 0</inkml:trace>
  <inkml:trace contextRef="#ctx0" brushRef="#br0" timeOffset="69">6765 11360 8473,'0'-30'0,"0"0"2605,0 5-1070,9 3 323,-7 3-1280,15 10 0,-8 18-250,4 4 0,4 12-591,-4 8 1,-3 5 276,3 7 0,-2-4-782,2 4 1,4 2 614,-4-1 1,-2-1-151,2-7 1,-7 1-80,7 0 1,-9-1 30,3 1 0,-5-7 420,-2 0 1,-2-2 501,-5 2 1,-1-4-379,-5-8 1,-4-1-151,4 0 0,4-6-1301,3 0 1,-3-6 655,3 5 0,-3-7 602,3 1 0,-5-4 0,-8-2 0</inkml:trace>
  <inkml:trace contextRef="#ctx0" brushRef="#br0" timeOffset="70">6765 11418 8473,'9'-25'1161,"4"-1"1,10-2 1273,3 2 0,9 5-1189,-3-5 1,4 5-217,3 1 1,0 1-415,-1 0 1,1 6-125,0 0 0,-7 2-219,0-2 1,-8 5-1140,1 8 0,-3-3-1698,-3-3 256,1 4 0,-8-5 2308,1 14 0,-8 4 0,3 8 0</inkml:trace>
  <inkml:trace contextRef="#ctx0" brushRef="#br0" timeOffset="71">8544 11148 8473,'6'-19'41,"3"-3"1,-1-1 0,3-3 0,0 2 433,4 3 0,2 1 8,2 1 1,1 0-1,-1-1 1,0 3 61,1 4 1,-3 3-583,-4 3 0,-5 7 1,-8 0-1,0 11 66,0 6 0,-8 5 50,-5 3 1,-7 3-540,-5 4 1,-3 5 204,-4-5 1,4-4-173,8-2 1,1 2 123,0-3 0,8 1 195,4-6 0,5-1 194,2 0 1,2-6-108,5 0 1,14-2 109,18 2 1,8 2-116,11-9 1,0 7 257,0-7 0,0 7-52,0-6 1,-10 8 601,-10-2-324,-8 4 0,-19 2 95,-5 0 1,-21 1-198,-10-1 0,-10-6-138,-3 0 1,-10-2-356,-3 1 1,1 3 142,-1-8 0,8 6-719,-2-7 1,10 7 373,3-7 0,9 7-721,-3-6 1,11 1-841,2-1 1900,9-5 0,4 15 0,10-6 0</inkml:trace>
  <inkml:trace contextRef="#ctx0" brushRef="#br0" timeOffset="72">9336 11032 8473,'0'-28'0,"-6"7"396,-1-5 1,-8 7-42,2 6 0,-4 2 389,-2 4 0,0 5-244,-1-4 0,1 6-415,0 6 1,-1 12 121,1 7 1,2 7-472,4-6 0,4 9 147,9-3 0,0-2-62,0 2 1,15-2-271,5 2 0,12 3 190,0-10 1,5 1-83,1-7 1,1 1 111,0-1 1,-1 0 355,1 1 0,-9 1-49,-4 5 0,-7-5 128,-6 5 1,-7-4 43,-12-3 1,-5-2 240,-8-4 1,-9 2-97,-4-8 1,-3 5-54,3-5 0,-4-1-229,3-6 0,5-2 95,3-4 1,10-5-259,2-8 1,8-9 134,-1-4 1,4 1-118,2-1 0,8-6-93,5-7 0,5-7-154,1 7 1,0-7-23,1 7 1,-1-6-238,0 6 1,-2 0-371,-4 6 1,2 9 324,-8 4 1,-5 13-379,-15 7 0,-2 4 961,-17 2 0,0 8 0,-7 3 0</inkml:trace>
  <inkml:trace contextRef="#ctx0" brushRef="#br0" timeOffset="73">8756 11032 8473,'0'-19'0,"0"-3"0,2-1 138,5-3 0,-5-6 0,4 6 0,-3 0 2019,-3-2-1447,0 7 0,-9-7-99,-4 9 0,-6 8-545,-7 4 0,2 5 76,-8 2 1,0 9-241,-7 4 1,1 4 148,-1 2 1,7 7-806,0 0 1,8 6-212,-2-6 0,13 2-1672,7-3 2637,4 5 0,-7 0 0,-2-2 0</inkml:trace>
  <inkml:trace contextRef="#ctx0" brushRef="#br0" timeOffset="74">10825 10897 8473,'-20'-20'-10,"3"1"1,4 0 0,7-1 553,4 1 1,2 6 0,0 0-1,0-2 34,0-2 1,2-2-364,4 0 1,7-1-1,11-1 1,2-3 156,-3-2 0,5 1-123,-2 5 1,8 3 33,-2 4 0,-4-4-323,-2 4 0,-4 5 139,-3 1-134,0 5 0,-8 11 22,-5 3 1,-6 14-361,-6 6 0,-5-1 214,-8 1 0,-3 0-269,-3 7 0,3-7 126,-4 0 0,7-6-38,6 6 0,-2-8 356,9 1 0,-1-3-97,7-3 0,0 0 109,0 1 1,11-3-118,8-4 0,9 4 331,11-4 1,0 4-68,-1 2 0,-1-2 268,-5-4 1,2 9-143,-8-9 0,-9 15 1267,-10-9-1085,-5 5 1,-11-5-55,-4 0 0,-6-2-363,-7-4 0,-4 2 146,-8-8 1,5 6-1147,1-7 1,6 0 536,-6-6 1,9 3-2444,-3 3 391,4-4 177,3 15 2272,8-14 0,3 14 0,8-7 0</inkml:trace>
  <inkml:trace contextRef="#ctx0" brushRef="#br0" timeOffset="75">11636 10955 8473,'-8'-20'0,"6"8"1548,-5-1 1,-3 6-661,-3-6 0,0 9-169,-7-2 1,5 3-414,-10 3 0,-3 0-493,2 0 0,-8 7-21,1-1 0,3 1 285,-2-7 0,6 0-350,-6 0 0,15 0 273,-2 0 0,12-2-232,1-5 1,4-10-20,2-9 1,4-8 565,9 2 0,4-5-4,22-1 1,-5-1-41,11 0 0,-4 7-38,-2 0 0,-1 15 134,1-3 1,-7 14-313,0-1 1,-8 5 151,2 2 1,-5 18 241,-2 7 0,-6 10-194,0 3 0,-8 9 199,1 5 0,-12 4-130,-7 2 0,-5-2-87,-1-5 0,-7 3-419,1-9 0,-1-6 204,7-7 1,-7-2-1030,0 2 1,2-4 95,11-9-2855,-4-8 1583,15 6 281,-6-15 1902,16 7 0,3-9 0,8 0 0</inkml:trace>
  <inkml:trace contextRef="#ctx0" brushRef="#br0" timeOffset="76">12912 10588 8473,'0'-30'-844,"-6"2"1047,-1 8 0,1-5 0,6-1 0,0 2 573,0 3 0,9 1 0,6 1 0,6 0 75,5-1 1,8 1-589,-2 0 0,5 2 0,2 4 0,-3 6 144,-4 5 1,-4 2-586,-8 0 1,-3 9 124,-4 4 1,-5 6-19,-8 7 1,-4-3-575,-9 10 1,-2 3 319,-17 3 1,6 4-281,-6-11 1,8-2 163,-2 2 1,5-8 145,2 1 1,8-3 61,4-3 1,5 1 290,2-1 1,5 0 5,7 1 1,10-10 15,17-3 1,-1 1 304,1-1 1,6 6-153,0-7 1,-2 7 1105,-11-7-489,-4 9-226,-17-4 0,-7 8-177,-17 1 1,-8-7-284,-18 0 0,1-3 152,-1 3 1,-4-2-860,4-5 1,-4-4-718,11 5 0,-2-5 697,2-2 1,4 0-2372,8 0 1392,10 0 1542,1 0 0,18 9 0,1 1 0</inkml:trace>
  <inkml:trace contextRef="#ctx0" brushRef="#br0" timeOffset="77">13821 10723 8473,'-9'-11'897,"-2"-6"-421,-8 6 0,0 0-130,-1 5 1,1 4-355,0 2 0,0 0 82,-1 0 1,1 6-126,0 1 0,-1-1 150,1-6 0,0 0 144,-1 0-74,9-8 1,3-3 45,8-8 0,0-7-32,0 0 1,8-6 35,5 6 1,7-8-50,5 2 1,-1 2-47,8-3 1,-2 12 51,3 2 1,-3-1 11,-5 7 1,-3 5-281,4 1 0,-11 7 146,-2 7 1,-7 6 176,7 12 0,-9 8-8,3 12 0,-14-2 190,-6 8 0,-6 1-323,-7 6 0,5-3 86,-5-3 0,4-3-250,3-4 1,-7-4 114,1 4 0,1-10-1059,11-3 1,-2-9 504,9 3 1,-7-11-1236,6-2 0,1-6 53,6 5 1695,0-7 0,8 3 0,3-8 0</inkml:trace>
  <inkml:trace contextRef="#ctx0" brushRef="#br0" timeOffset="78">14381 10839 8473,'11'-28'1362,"-2"6"-681,-9-3 3143,0 3-2155,0 3-1598,0 8 1,0 5-466,0 12 0,0-2 358,0 9 0,-2 0-2203,-5 7 1,3 5 2238,-9 1 0,0 0 0,-6-7 0</inkml:trace>
  <inkml:trace contextRef="#ctx0" brushRef="#br0" timeOffset="79">14459 10549 8473,'0'-28'0,"0"7"1111,0-5 0,0 11 749,0 2-890,0 9 0,0-3-374,0 14 0,10 10-240,10 9 1,1 1-387,11-1 0,-6 4 100,6 9 1,-1-7-602,1 0 0,2-2 289,-8 3 0,4 3-209,-11-4 0,3-4 227,-16-2 1,1 2-25,-7-2 0,-2-1 338,-5-5 0,-6-3-168,-13-4 1,5 2-770,-5-9 0,5 1-135,1-7-1577,1 0 2559,0 0 0,-1-9 0,1-2 0</inkml:trace>
  <inkml:trace contextRef="#ctx0" brushRef="#br0" timeOffset="80">14575 10530 8473,'19'-30'0,"0"-5"547,1 10 0,8-8 838,4 8 0,4-1 533,3 6 1,0 3-942,-1 4 0,3-4-252,4 4 1,-6 5-237,0 1 0,-3 5-1571,-10 2 1,-7 0 754,-6 0 1,-6 2-1571,5 5 1897,-7 3 0,-5 10 0,-11-1 0</inkml:trace>
  <inkml:trace contextRef="#ctx0" brushRef="#br0" timeOffset="81">16102 10201 8132,'13'-21'0,"0"-3"-375,2-2 1,-5 1 893,3 5 0,0-1 1,6-3-1,-1-2 377,-5 3 0,4 8 0,-4 2 545,4-2-1437,-6 6 0,-3 9 125,-8 13 1,-8 7-211,-5 5 0,-7-1 4,-5 8 0,-3 0-27,-5 7 0,-3 0-373,4-1 0,-3 1 200,3-1 0,-2-5 33,8-1 0,0 0 89,7 7 0,-1-9 213,1-4 1,8 1-155,5-1 1,6 0 141,6-7 0,7-8-96,13-5 1,6-3 348,13-3 0,-2 0-22,9 0 0,-3 0-154,3 0 1,2-3-202,-9-3 0,2 4 148,-2-5 0,-6-1-316,-1 1 1,-1-5 97,-11 5 0,-1-1-454,-5 1-423,-10 5-507,-1-7 883,-9 9 0,-2 0-434,-5 0 1083,5 0 0,-15-8 0,6-3 0</inkml:trace>
  <inkml:trace contextRef="#ctx0" brushRef="#br0" timeOffset="82">16430 10317 8473,'-6'-19'-479,"0"-1"0,-1 1 1223,7 0 1,-6 6 437,-1 0 505,1 0-616,6-6-171,-9 8-609,7 3 0,-7 16 234,9 5 1,0 13-63,0 6 0,0 4 121,0 3 0,0 2-507,0 4 1,0-2 44,0 8 1,3-8-376,3 2 1,-2-4 232,9-2 1,-6 0-292,6-1 1,-3-6 222,3 1 0,4-10-1034,-4 3 1,-2-5 75,2-1 0,-2-7-273,1 0 1,6-9 116,-5 2 0,-3-4 138,3-2 1064,0 0 0,6-8 0,1-3 0</inkml:trace>
  <inkml:trace contextRef="#ctx0" brushRef="#br0" timeOffset="83">16817 10472 8473,'0'-26'0,"0"0"0,0 0 0,0 7 1631,0 0-452,0-1 1,-2 10-511,-5 3 0,3 16 48,-9 10 1,7 9-298,-7 11 1,9-1-147,-3 1 0,-1 8-221,1 5 0,1-3 67,6 3 1,0-9-584,0 2 1,2-7 338,4-5 0,11 1-375,9-8 0,9-9 184,-3-11 0,6-4 7,8-2 1,-3-8 186,8-5 0,-8-13-41,2-6 1,-6-5 613,-7-1 0,2-7-213,-8 0 1,-7-9 438,-6 2 0,-8 5-243,1 2 0,-12 0 127,-7 6 1,-7 5-355,-5 15 0,-5 2-351,-9 4 1,0 4-167,1 9 1,5 0 273,1 0 0,9 2-1396,-3 5 1,4-3 668,3 9 0,6 2-2360,0 11 3122,0-5 0,-6 16 0,0-7 0</inkml:trace>
  <inkml:trace contextRef="#ctx0" brushRef="#br0" timeOffset="84">18421 10124 8473,'0'-19'34,"0"-1"1,0 1 0,0 0-1,0-1 363,0 1 1,3 0-1,1-1 1,2 1 1682,-1 0-490,-3-1-1146,6 1 0,-8 11-235,0 8 0,-8 10 82,-12 16 0,-1-2-263,-5 8 1,3 0 88,-10 7 0,10-1-280,-3 1 0,-2 2 19,2 4 1,0-11-144,7 5 0,2-7 149,4 0 0,-2 3 103,9-10 0,-1 8-87,7-8 0,9-5 86,4-8 0,6-1-94,7 2 1,4 2 96,8-8 1,1-1-54,0-6 0,2 0-4,4 0 1,-2 0-8,8 0 1,-8 0 89,2 0 0,-4-2-54,-2-5 1,-3 3 184,-4-9 0,3 7-109,-9-7 0,-1 9 243,-5-3-259,-10-4 1,1 9-75,-4-4 10,-5-5-225,6 9-1410,-16-7 751,-3 1-1610,-8 6 1311,-1-7 1248,1 9 0,0 0 0,-1 0 0</inkml:trace>
  <inkml:trace contextRef="#ctx0" brushRef="#br0" timeOffset="85">18692 10259 8473,'0'-19'-1041,"0"0"2025,0-1 1,0 1-276,0 0 0,0 6 879,0 0-569,0 9 180,0-14-334,0 16-332,0-6-296,0 8 0,0 8-17,0 5 0,0 0-161,0 6 0,0-4 132,0 11 0,0 4-202,0 2 1,0-2 63,0 3 0,0-1-218,0 6 1,0-5 110,0-1 0,2-2-31,5 2 1,-5 5 33,4-5 1,3-2-148,-3 2 0,3-8 128,-3 1 0,-4-3 57,5-3-185,4-8 171,-9 6 1,9-15-350,-5 5 282,-4-5 1,9-2-1360,-5 0-2433,-4-9 2193,16 7 1693,-8-6 0,10 8 0,-1 0 0</inkml:trace>
  <inkml:trace contextRef="#ctx0" brushRef="#br0" timeOffset="86">19446 10201 8473,'0'-30'0,"-7"2"223,1 9 0,-7 0 1099,7-1-142,-9 10 0,10-5 343,-8 8-1215,9 1 0,-4 14 106,8 5 0,0 4-77,0 3 1,2 5 64,4 1 0,3 8-176,4-1 0,4-3-78,-4 2 0,4 0-77,2 7 0,-6-3 130,0-4 0,0 3-134,6-9 1,-2 1 71,-4-1 1,5-4-478,-6 3 1,-1-3 217,2-3 1,-9-6-1409,3 0-389,3-9 333,-7 5 1,5-7-835,-8 4 2418,0-3 0,9 14 0,2-6 0</inkml:trace>
  <inkml:trace contextRef="#ctx0" brushRef="#br0" timeOffset="87">20528 10085 8473,'0'-28'10,"0"-4"1,0-4 172,0-3 0,0 7 379,0 0 1,0 8-1,0-4 382,0 0 0,-8 9-356,-5 0 1,2 8-90,-2 11 1,0 11-192,-6 8 0,0 9-34,-1 10 0,1 3-119,0 4 1,-1 5 118,1 8 0,2 0-488,4 0 0,4-7 245,9 1 0,0-9-471,0 2 1,9-13 126,4-6 1,13 2-26,6-3 1,4-8 71,3-10 0,6-5 119,0-2 0,9 0 17,-2 0 0,1-6 42,-1-1 0,-5-8-93,-8 2 1,-1-4 90,1-2 0,-9 6-228,-4 0 1,-13 7-126,-7-7 0,3 6-143,-3-6 1,1 7 7,-7-7 0,-2 7-206,-5-7 0,-4 6 380,-8-6 0,0 0 404,-1-6 0,1 0 0,0 0 0,-7-1 32,0 1 0,0 0-34,7-1 0,0 1 560,-1 0 0,1-1 683,0 1 289,8 8-466,-6-6-174,15 15 0,-7-5-349,9 14 0,2 6 41,5 13 1,-3 4-213,9 8 1,-7 3-150,7 4 1,-6-2-173,6 9 1,-7-7-303,7 6 1,-7-1-139,7 1 0,-6 3 271,5-9 0,-5 0-1114,6-6 1,-7-9 581,7-5 1,-6 1-2031,5-7 2682,-7 5 0,12-13 0,-6 8 0</inkml:trace>
  <inkml:trace contextRef="#ctx0" brushRef="#br0" timeOffset="88">21108 10124 8473,'22'-39'0,"4"1"0,2 8 1149,4 4 0,4 7-416,-4 6 0,5-2 270,2 8 1,-7 1-389,0 6 0,-6 8-89,6 5 1,-8 11-204,1 2 1,-5 8-159,-7-2 1,2 5 70,-9 1 1,-8 9-179,-11 5 1,-13-3-305,-6 3 1,2-9 261,-2 2 0,2 2-477,-2-2 0,4-6 200,8-7 0,3-8-13,4 1 0,5-3 179,8-3 1,8-8 211,5-5 1,13-3 17,6-3 1,11 0 400,2 0 0,9-7 35,-3 1 1,-1-9-175,1 2 1,-1 2-165,1-2 1,-12 9 18,-13-3 1,-5 5-2599,-1 2 1273,-1 0 1,-11 2-1511,-8 5 2583,-8 4 0,-20 16 0,-2 4 0</inkml:trace>
  <inkml:trace contextRef="#ctx0" brushRef="#br0" timeOffset="89">11965 12809 8461,'-19'-8'-271,"-1"-5"0,1-4-87,0-2 398,-1-1 1,8 7 0,-1 3 0,0-1 152,2 0 1,-4 5 0,9-7 174,1-2-110,3 6 109,2-8-238,0 6 1,2 1-112,5 3 1,-3 5 235,9 2-458,-9 0 155,13 0 62,-14 9 1,12 1 16,-9 10 1,0 5-7,-6 1 0,0 8 18,0-1 0,0 3-16,0 3 0,0 6-22,0 0 1,0 6 3,0-5 1,0 5-4,0-6 1,9 2 50,4-2 1,4-6-14,2 0 0,3-3 68,4-10 0,4-7 7,8-6 1,10-8-31,3 1 0,5-6-25,2-6 1,11-5-172,8-9 1,0-5 3,7-1 1,-4 2-6,-3 11 0,11-4 60,9 4 1,-7 5-31,7 1 1,1 5-117,5 2 1,-46 0 0,0 0 174,1 0 1,0 0 0,0 0 0,0 0 106,3 0 1,1 0 0,1 0 0,0 0-60,2 0 1,-1 0 0,4 0 0,0-2 36,2-1 1,1 0 0,-3 1 0,0-1-261,-1-3 0,1-1 0,0 5 0,-1 0 229,-2-1 0,-1 0 0,0 1 1,1 2-32,3-1 1,-1 2-1,-8-1 1,-2 0-5,5-1 0,-1 2 0,-4-1 0,0 2-133,0 1 1,2 0 0,-1-1-1,2 0 104,1 5 0,0-1 1,-6-2-1,0-1-28,0 3 0,-1 1 1,49-1 44,0 7 1,0-9-5,-44 0 0,-2-1 0,40-1-2,6-2 0,-8-2 118,1-5 0,1 3-110,0-9 1,-7 9 208,0-3 0,-8-1-117,1 1 0,-3-1 25,-3 1 1,-8 3-55,-5-9 0,-10 0 258,-2-6 0,-9-3-89,2-3 0,-13-7 328,-6-14 1,-3-3-96,3-9 0,-11-4-68,4-9 1,-6 7-84,0-14 1,2 7-235,-8 1 0,-1-6-178,-6 6 1,7 5-203,-1 7 1,0 11 455,-6 15 0,-8 10-2141,-5 10 1996,4 7 0,-8-3 0,6 8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822"/>
    </inkml:context>
    <inkml:brush xml:id="br0">
      <inkml:brushProperty name="width" value="0.05292" units="cm"/>
      <inkml:brushProperty name="height" value="0.05292" units="cm"/>
      <inkml:brushProperty name="color" value="#FF0000"/>
    </inkml:brush>
  </inkml:definitions>
  <inkml:trace contextRef="#ctx0" brushRef="#br0">16662 11322 8290,'-25'-20'-99,"-1"3"0,4 2 0,5 5 0,4 1-72,-2 5 409,7 2-185,-1 10 1,7 3 0,-2 10 174,-3 5 1,3-2 77,10 8 0,1-6 1,10 6-1,7 0 44,3-2 1,6 4-313,5-8 0,3-2 131,4-11 1,5 2-132,8-9 1,0 1 1,0-7 1,-3-3-164,-3-3 0,8-7 57,-8-13 1,6 3-153,-13-9 0,-2-1-1207,-11-5 1425,13 8 0,-21-7 0,12 7 0</inkml:trace>
  <inkml:trace contextRef="#ctx0" brushRef="#br0" timeOffset="1">20354 9486 8359,'-19'0'0,"0"0"84,-1 0 189,10 0 69,1 0 0,3 3 0,-1 3 0,5 7-48,6 4 0,1 2 1,8 1-1,4-1-120,6 0 0,7-6-98,9 0 0,2-7 90,4 7 0,2-8-71,5 1 0,4-6 61,-5-6 0,-1-5-403,1-8 1,1-3-207,6-4 0,-9-2-1045,-4-4 1498,-4-4 0,-2 6 0,-1-9 0</inkml:trace>
  <inkml:trace contextRef="#ctx0" brushRef="#br0" timeOffset="2">9800 10646 8155,'-30'0'0,"2"0"0,9 2 0,2 6 434,4 12 1,4 8-94,9 10 0,2 1-215,5-1 0,10 1 0,11 0 0,4-3 322,9-4 1,0-6-337,10-13 0,1 2 162,6-8-211,0-1 0,-7-6 0,1-2 109,2-5-319,-7-12 1,6-5 0,-7-8-261,-3-2-436,-3-3 0,-3-1 843,-5-1 0,13-8 0,-4-2 0</inkml:trace>
  <inkml:trace contextRef="#ctx0" brushRef="#br0" timeOffset="3">12429 6318 8240,'6'-32'68,"3"2"1,0-1-1,1 1 1,-1-4 649,0-2 1,6-1 0,-5 3-1,1 4 277,-4 2 1,-5-4-568,-2 6 0,0 0 0,-2 9-56,-5 4 1,-6 4-91,-13 9 0,-4 0-350,-8 0 1,-3 9 127,-4 4 0,2 11-185,-9 1 1,9 3 11,-2-2 0,4-2-74,3 8 1,6-6-168,-1 6 0,12-9 119,2 3 0,1-4 22,12-3 0,-1 0 127,7 1 0,9-3 149,4-4 1,4 4-91,2-4 1,9 2 246,5-2 1,3 4-21,3-4 0,6 4-133,0 2 0,2 7-43,-2 0 0,-4 6 33,4-6 1,-10 8-42,-3-2 1,-9 5 35,3 1 1,-11-6 222,-2 1 0,-11-8-144,-2 8 0,-8-3 64,-12 2 0,-8 2-19,-4-8 0,-4 0-4,-3-7 1,-2 0-307,-4 1 0,6-3 178,1-4 1,-1-3-242,7-3 0,-2-5 76,1 5 1,-1-5-179,8-2 0,0-9 73,7-4 1,6-4-73,0-2 1,9-1-116,-2 1 1,3-7-206,3 1 1,3-3-516,3 2 1,7 2 508,13-8 0,-3 8-1014,10-1 1638,-1-5 0,6 8 0,1-6 0</inkml:trace>
  <inkml:trace contextRef="#ctx0" brushRef="#br0" timeOffset="4">12951 6472 8240,'0'-19'151,"-2"2"0,-2 2 1,-3 2-1,3-2 1220,2-2 1,2-3 630,0 1-1624,0 8 1,0 5 0,2 10 0,2 7 315,3 6 1,1-2-531,-1 11 1,-5 2-104,4-2 1,-2 8-207,3-2 1,-5-2-147,4 2 0,-3-2 247,-3 3 0,2-3-1213,4-5 1,-4-1 566,5 8 1,-5-8-2617,-2 2 3306,0-5 0,0 7 0,0 2 0</inkml:trace>
  <inkml:trace contextRef="#ctx0" brushRef="#br0" timeOffset="5">12912 6163 8240,'0'-19'482,"0"0"1,0-1-40,0 1 0,0 0 473,0-1 1,0 1-341,0 0 0,0 6-123,0 0 1,0 6-188,0-5 1,7 5-981,-1-6 181,1 9 146,-7-5 1,0 12-1265,0 3 1,6-2 1650,1 9 0,8 0 0,-5 6 0</inkml:trace>
  <inkml:trace contextRef="#ctx0" brushRef="#br0" timeOffset="6">13686 6569 8749,'0'-19'698,"0"-1"1,0 1 489,0 0-728,0-1 0,0 7 0,0 1 0,-3-1 0,-3 2 138,-7 5 0,-4 3 1,-2 6-1,-3 3-777,-4 7 1,-2 13 183,-4 6 0,-2 4-220,8 3 1,0 0 259,7-1 1,8 1-1053,5 0 1,-3-3 205,3-4 1,-1-4 19,7-9 1,9-8 557,4-4 1,4-5-30,2-2 0,1-2 604,-1-5 0,0-10-324,1-9 0,3-8 341,-4 2 1,5-5-184,-11-1 0,4-1 614,3 0 0,-8-4-298,1 5 1,-2-3 255,2 15 0,-2-4 438,-5 11-559,-4-5-602,15 22 0,-12-2 118,8 17 0,-9 2-38,2 17 1,3 2 82,-3 11 1,1-2-463,-7 9 1,0-1 157,0 7 0,0 0-355,0 0 0,-2 0 354,-5 0 1,-4 0 309,-8 0 1,-2-2-171,-5-5 1,-2 3-50,-4-9 1,-5 0-375,5-6 0,-2-9 162,1-4 0,-1-7-373,8-6 0,-6-5-23,6-8 0,1-2-264,5-4 0,7-5-351,0-8 0,9-1 595,-2 1 1,4 0 643,2-1 0,8-7 0,3-3 0</inkml:trace>
  <inkml:trace contextRef="#ctx0" brushRef="#br0" timeOffset="7">13956 6356 8240,'0'-19'458,"2"2"1,3 2 615,1 2 0,3 9 1625,-3-3-1978,-4 5 0,7 17-142,-9 5 1,0 12-146,0 0 0,0 7-841,0 6 0,0-5 321,0 5 1,0-4-698,0-2 0,0-7 232,0 0 1,-2-2-167,-5 3-255,5-6-12,-15-7 1167,15-9 0,-7-14-188,9-16 0,2-9 471,5-10 1,3-3-150,10-4 0,-1 4 40,0-4 0,7 6-92,0 7 1,2 0-108,-2 12 0,-5-1-355,5 15 0,-5 1 115,-1 12 0,-3 10-91,-4 9 0,2 8 97,-9-2 0,1 5-35,-7 1 0,0-1 64,0-5 1,-7 2-12,1-8 1,-7-7 219,7-6-187,-10-8 0,14 1 150,-4-12 0,4-7-64,2-13 0,0 2 154,0-8 0,8-7-107,5-6 0,7-6 60,5 6 0,-1 2 33,8 11 0,-6-3 131,6 10 1,-2 1-471,2 11 0,-1 4 102,-6 9 1,-3 18-93,4 7 1,-7 10 117,-6 3 0,-5 3-382,-8 4 0,7-4 152,-1 4 0,1-4-345,-7-2 1,-2-3-183,-5-4 0,5 3-535,-4-10 0,-3 1 1302,2-7 0,-8-8 0,5-2 0</inkml:trace>
  <inkml:trace contextRef="#ctx0" brushRef="#br0" timeOffset="8">15135 5970 8240,'0'-19'727,"0"-1"1,0-5-224,0-1 1,0 7 1084,0 6-533,0 8-127,0-3 1,0 10-291,0 4 1,-6 14-16,-1 12 1,1 7-477,6 6 0,-2 4 45,-5 9 1,5 2-221,-4 4 0,4 3 91,2 4 1,0-2-78,0-5 1,2-4 63,4 4 0,5-3-819,8-3 0,1-11-172,-1-9 0,9-8-545,4-10 1,5-3 1484,1-4 0,10-13 0,1-11 0</inkml:trace>
  <inkml:trace contextRef="#ctx0" brushRef="#br0" timeOffset="9">15696 6318 8396,'0'-20'2615,"-9"1"-1696,7 0 312,-6 8 1,5 3-335,-3 8 0,4 8-840,-5 5 0,5 4 70,2 2 1,0 1-519,0-1 1,2-2 320,5-4 0,4 2-66,8-8 1,0-1 21,1-6 0,-1 0-253,0 0 0,3-2 93,3-5 1,-3-3 538,4-10 0,-5-5-124,-2-1 1,-1-8 561,-5 1 0,2 5 95,-9 3 0,0 3 110,-6 3-458,0 8 106,0 3-815,0 25 1,7 6-44,-1 22 1,7-2-370,-6 9 0,8 6-111,-2 6 1,4 9 350,2-2 0,-2 4 134,-4 3 1,2-8-11,-8 1 0,-1-6 866,-6 5 1,-2-16-365,-4-2 1,-12-12 90,-7-7 0,-10-5-243,3-9 0,2-8-225,-2-5 1,2-10-562,-3-3 0,-1-8 326,8 2 0,1-10-467,5-3 0,9-2 22,5 2 862,4 5 0,2-16 0,0 7 0</inkml:trace>
  <inkml:trace contextRef="#ctx0" brushRef="#br0" timeOffset="10">15580 5893 8240,'-19'-7'139,"1"-1"0,5-3 519,7-4 1,4 4 0,2-2 188,0-2 0,2-2-533,4-2 0,12 6 0,10 0 0,2-2 280,4-2 1,3-2-419,1-1 0,-6 1 74,1 0 1,-3 1-181,2 6 0,2-6 53,-8 5 1,0 5-19,-7 1 1,-6 5-322,0 2 204,-9 0 1,5 2 163,-9 5 0,0 4-55,0 8 0,0 0-105,0 1 0,-2 1 105,-5 5 1,5-5-175,-4 5 1,3-2-173,3 1 1,7-3-359,-1 4 1,7-5-753,-6-2 1,8 1 612,-2-1 0,4-2-676,2-4 1,0 4 1421,1-4 0,8 4 0,2 3 0</inkml:trace>
  <inkml:trace contextRef="#ctx0" brushRef="#br0" timeOffset="11">16662 5835 8240,'-8'-11'-13,"3"-6"389,-7 4 0,7 2 0,-3 1 961,-1 1-1010,7 3 1,-7 3 201,9-3 4,0 4 275,0-7-542,0 9 0,3 9 139,3 4 1,-2-3-119,9 3 1,0 7-22,6 5 0,1 8-122,-1-8 0,0 10 106,1-3 1,5 6-189,1 8 0,0-3 0,-7 8 1,1 1-101,-1 6 0,-2-1 146,-4 1 0,-4 0 92,-9 0 1,0-2 98,0-4 1,-2-5-80,-5-8 0,-4-3-149,-8-4 1,6 0 125,0-12 0,2 3-834,-1-10 530,-6-4 1,14-1-2672,-9-8 102,9 0-811,-5 0 3487,9 0 0,-8-8 0,-3-3 0</inkml:trace>
  <inkml:trace contextRef="#ctx0" brushRef="#br0" timeOffset="12">17300 6550 9839,'0'-11'4567,"0"2"-3858,0 1 1,9 3-224,4-7 1,6 7-428,7-1 0,-5-3-110,5 3 0,2-3-303,-2 3 1,6 4-160,-6-5 0,0 5 340,-7 2 0,0 0-1796,1 0 0,-3 2 25,-4 5 1944,-5 3 0,-16 10 0,-3-1 0</inkml:trace>
  <inkml:trace contextRef="#ctx0" brushRef="#br0" timeOffset="13">17281 6820 8240,'-11'0'0,"0"0"3054,5 0-571,4 0-1181,-7 0 1,11-2-666,5-4 1,4 3-244,8-3 0,2-5-751,5-2 0,-2 5 335,8 1 0,-2-1-709,2 1 0,3-6 731,-10 7 0,10-9 0,-5 4 0</inkml:trace>
  <inkml:trace contextRef="#ctx0" brushRef="#br0" timeOffset="14">17146 6183 7619,'0'-20'-422,"0"1"1908,0 0-1163,0-1 1,0 1-1,2 0 1,4-1-1,7-1 125,4-5 1,3 2 0,1-6 0,5 0-291,6 0 0,-2-2 30,2-7 1,-2 3-74,3 4 0,-5 4-26,-9 9 1,0 8-218,1 4 1,-8 5-29,1 2 0,-8 5 117,1 7 0,3 3 36,-3 18 1,1-3 94,-7 2 0,6 4-190,0-3 1,7 3 142,-6 3 0,6-1-205,-7 1 1,7-7 119,-7 0 0,7-6-247,-6 6 1,-1-8-225,-6 2 376,0-5 0,-2-8 335,-4 0 0,-12-9-104,-7 3 0,-10-5 1,3-2 1,-4-9-65,-3-4 0,2-4 143,5-2 0,-2 2-329,8 4 1,0-4-681,7 4-2145,0-4 2978,8-3 0,2 1 0,9 0 0</inkml:trace>
  <inkml:trace contextRef="#ctx0" brushRef="#br0" timeOffset="15">16972 6298 12729,'19'0'1791,"0"0"1,9 0-1629,4 0 0,5 0 65,2 0 1,1-2-537,6-4 1,-4 4 278,10-5 1,-7-1-3107,7 1 3135,-1 1 0,7-3 0,0-1 0</inkml:trace>
  <inkml:trace contextRef="#ctx0" brushRef="#br0" timeOffset="16">20374 5004 8360,'0'-19'0,"0"-7"-195,0 0 1,6 0 265,1 7 0,6-7 268,-7 1 1,7-8 167,-7 8 0,1-1 213,-7 7 166,0-1-569,0 1 0,-2 8 38,-5 5 0,3 4-76,-9 2 0,0 2-194,-6 4 0,-1 7 134,1 13 1,6-3-84,0 10 1,0-1 69,-6 6 0,8 8-36,5-1 1,2 8 20,-3-1 0,5-3-21,-4 3 1,6-9-127,6 2 1,-2 2 106,9-2 1,-2 0-242,2-6 0,4-7-120,-4 0 1,2-8-453,-2 2 291,4-5 1,-13-4 158,9-4 1,-6-4-1920,6-9 869,-9 0 1262,4 0 0,1 8 0,2 3 0</inkml:trace>
  <inkml:trace contextRef="#ctx0" brushRef="#br0" timeOffset="17">18963 6183 8216,'-28'0'-178,"-2"0"1,0 0 0,4 0 0,4 0 654,3 0 1,0-3 731,-1-3-213,1 4-442,8-7-291,3 9 1,16 0-80,5 0 1,13-6 79,6-1 0,13-6-19,7 7 1,12-3 2,7 3 1,6 2-290,7-9 1,6 2 131,14-2 1,3-2-369,-50 12 1,2 0-1,3-4 1,0 1 246,2 3 1,1-1-1,6-2 1,2 0 81,4 2 0,1 1 0,-2-1 0,0 0-137,2 0 1,-1 1 0,1 1 0,-1 0 26,-3-4 1,0-1-1,7 1 1,1-1-18,5-2 0,0-1 0,-5 0 1,-1 0 5,0 1 0,-1-1 0,-5 1 0,-1-1-43,-6 0 1,-1 0 0,-2 1 0,-1-1 44,1 0 0,-1 1 1,-8 2-1,-1 1-85,0-1 0,0 1 1,46-5 213,-5-2 1,-7-4-119,-6 4 1,-14 3 305,-11-3 0,-9 8-79,-10-1 0,-9-3 607,-4 3-469,-5 0 465,-10 6-1004,-2 0 140,-9 0 1,-7 2-873,1 4 1,-9-2 961,2 9 0,-13 9 0,-4 8 0</inkml:trace>
  <inkml:trace contextRef="#ctx0" brushRef="#br0" timeOffset="18">19272 7110 8148,'0'-19'0,"0"-1"199,0 1 0,0 0 232,0-1 0,0 1 0,0 0 419,0-1 0,0 1 174,0 0-209,0 8-164,0 2-74,0 9-312,0 0 0,0 15 8,0 5 1,0 6-163,0-1 1,0 5 87,0 9 0,0 6-304,0 0 1,0 7-48,0-7 1,0 6-116,0-6 0,0 0 83,0-6 0,0 4 76,0-4 0,0 1 117,0-14 0,6 6-52,1-6 1,-1-7 55,-6-6-23,9-8 1,-5 3-268,9-8 0,-2-2-318,2-4 1,4-3-436,-4-4 1,6-4-1736,7 4 2765,-5 5 0,16-10 0,-7 8 0</inkml:trace>
  <inkml:trace contextRef="#ctx0" brushRef="#br0" timeOffset="19">19987 7477 8090,'-13'-6'46,"0"-3"0,1-2 1184,1-4 327,-6 7-1235,14-1 0,-3 3 267,12-1-423,-3 1 1,14 6 0,-2 0 0,6 0-1,7 0 326,2 0 1,3 0-328,5 0 1,1-7 84,-1 1 1,8-3-288,-1 3 0,2 4-161,-2-5 0,-2-1-243,9 1 0,-9-1-82,2 1 0,-13 5 237,-6-4 0,-5 3-2015,-2 3 1149,-8 0 1152,-2 9 0,-26 2 0,-5 8 0</inkml:trace>
  <inkml:trace contextRef="#ctx0" brushRef="#br0" timeOffset="20">20161 7226 8090,'0'-19'0,"-6"-1"910,-1 1-140,1-9 734,6 7-444,0 1-766,0 12 1,0 16 57,0 5 1,6 11-49,1 1 0,6 10-223,-7-3 0,7 5 103,-7 1 0,7 7-729,-6 0 1,6 7 350,-7-7 0,7 0-570,-7-6 0,7 6-124,-6 0 1,8-2-1395,-2-11 2282,4-4 0,2 0 0,0 2 0</inkml:trace>
  <inkml:trace contextRef="#ctx0" brushRef="#br0" timeOffset="21">20799 7516 8033,'0'-20'780,"6"1"-35,1 0-487,8-1 1,-4 3 185,8 4 0,7-2 203,0 9 0,6-7-181,-6 7 0,14-3-144,-1 3 0,4-5-345,-4-9 0,1 3 111,6 4 1,-12-10-7,5 3 0,-7-3-19,0 4 0,-10-7-160,-10 0 1,-7-6 30,1 6 0,-12-6-25,-7 6 0,-7 0 188,-5 7 0,-8 2-52,-12 4 0,5-2 149,-6 8 0,-1 1-61,2 6 0,6 9-104,7 4 0,2 10 1,-2 3 1,4 15-156,9-3 1,2 16 74,4 4 0,4 0-223,9 6 0,9 3 33,4-3 0,6-1 136,7-12 0,6-4 201,13-8 0,-2-15-135,8-5 1,-5-13 386,5 1 0,-2-16-138,3-10 1,4-9-16,-5-11 1,-1-8-299,1-4 0,-8 1-258,2-1 0,-6 8-852,-7-2 0,3 4 603,-10 2 1,-1 9 608,-11 4 0,-4-4 0,-9 0 0</inkml:trace>
  <inkml:trace contextRef="#ctx0" brushRef="#br0" timeOffset="22">21186 6588 7622,'-9'-13'648,"-4"1"44,5 7 0,-3-3-198,4 8 1,7 0 0,0 0 143,11 0 1,6 0-238,3 0 1,8 0 6,4 0 1,4 0 89,3 0 1,2-9-163,4-4 1,-4 2-78,4-1 0,-2-1-424,2-7 0,-11 3 193,5 4 1,-13-2-265,-1 9 0,-3-1 215,-3 7 1,-6 0-1689,0 0 0,-9 9 1709,3 4 0,-5 13 0,-2 4 0</inkml:trace>
  <inkml:trace contextRef="#ctx0" brushRef="#br0" timeOffset="23">22017 6337 8101,'-11'-8'135,"3"-5"0,1-5 747,1-1 0,-1 6 624,7 0-618,0 9-237,0-4-553,0 16 1,2-4 0,3 9 152,1 2 1,9-4-420,-2 2 1,11-2 192,1 2 0,1 2-502,-6-9 1,5 3 162,1-3 0,6-4-68,-6 5 1,6-5 273,-6-2 1,0-7-86,-7 1 0,0-9 534,1 2 0,-9-4-6,-5-3 174,5 1 0,-9 0 98,4 0-63,-4 8-232,-2 2-393,9 9 0,-5 15 5,9 5 0,-6 12 147,6 0 1,-9 4-290,2 3 1,-4 0 82,-2-1 0,0 7-86,0 1 0,-2-1 88,-4-7 1,-5-6 131,-8 1 0,-3-10-218,-3 3 0,3-7-622,-4-6-11,5-4 527,1-9 1,3-2-1237,4-5 1561,5-4 0,16-8 0,3 0 0</inkml:trace>
  <inkml:trace contextRef="#ctx0" brushRef="#br0" timeOffset="24">21998 6105 7052,'0'-19'1035,"-3"8"-47,-3 5 0,6-5-185,0-2 0,2 2-551,11-1 0,2 5 0,9-4 0,4 1-60,2-1 1,-5-2-152,8-6 0,-1 6 68,6 0 1,-1 2 21,-5-2 0,3 5-186,-10 8-14,10 0 0,-14 2 173,5 4 0,-11 5-16,-2 8 0,-7 3-109,7 4 1,-6-3 113,6 9 0,-7-8-135,7 2 0,-7-5 124,7-1 1,-6-1-393,6 0 1,-7-6-287,7 0 0,-2-7-1344,2 7 1940,-5-8 0,1 12 0,1-6 0</inkml:trace>
  <inkml:trace contextRef="#ctx0" brushRef="#br0" timeOffset="25">14091 11399 8355,'-10'-13'-35,"3"0"1,3-2 0,0-2-262,-3-2 1097,1-1 0,6 8-315,0-1 1,2 11 0,2 2 0,5 12-29,2 12 1,1 6-256,8 9 0,8 2 59,4 4 1,7-2-324,6 8 1,0-8 123,13 2 0,2-6-274,11-7 0,10-4-25,-3-9 0,1-8 75,-8-5 1,2-14 237,-8-12 1,-12-7 42,-14-12 1,-9-8-56,-11-5 1,-2-10-7,-4-3 0,2 1-151,-8 6 0,-1 2 121,-6 5 0,2 6-755,5 13-750,-5 12 0,13 22 1476,-9 18 0,10-1 0,-6 9 0</inkml:trace>
  <inkml:trace contextRef="#ctx0" brushRef="#br0" timeOffset="26">14323 12906 8555,'-19'0'531,"6"0"22,0 0 90,9 0 0,-2 2-172,12 5 0,7-5-161,13 4 1,12-4 3,14-2 0,4-2-332,2-4 0,6-5 119,1-8 0,5-9-8,-5-4 0,6-13-242,-7-7 1,-2 3 102,-10-3 1,-15 1 283,-18-7 1,-11 0-138,-14 0 1,-13 15 299,-14 4 0,-12 20-62,-6 0 0,-9 12 76,2 1 0,-5 14-44,12 12 0,4 10-206,2 15 0,8 6-295,11 14 1,3 3 145,16 10 1,9 7-725,11 6 1,22-12 443,10-2 1,19-12-367,13-1 1,3-14 237,10-12 0,-2-10-581,2-15 0,3-13 154,-10-13 0,-5-6 819,-7-7 0,-13-4 0,2-9 0,-4 1 0,-5-1 0</inkml:trace>
  <inkml:trace contextRef="#ctx0" brushRef="#br0" timeOffset="27">25825 9802 12193,'1'0'1</inkml:trace>
  <inkml:trace contextRef="#ctx0" brushRef="#br0" timeOffset="28">30078 6724 8201,'17'-20'-264,"-2"1"1,-2 0 215,2-1 1,0 1 0,0 0-1,-2 1 798,2 6 1,-5-6-1,3 5 1,0-4-165,-2-2 1,6 0-145,-4-1 1,-2 7-71,2 1 0,-3-1-126,3-7 1,2 8 313,-8-1 1,8 0 4,-2-7 0,-5 8-7,-1-1 0,1 6-100,-1-6 0,-1 7 155,-6-7-553,0 9 0,0-7 140,0 5 0,-8 3-133,-5-3 0,2 2 114,-2-3 1,-2 5-360,-11-4 1,5 4-11,-5 2 0,5 0-98,1 0 0,-6 0 88,1 0 1,-1 2 116,7 4 1,-1-2 91,1 9 1,-3-6-52,-3 6 0,3-7 183,-4 7 1,3 0-78,-3 6 0,5 0-8,-5 1 1,-4-1-51,-3 0 1,3 1-4,-2-1 1,9 0 52,-3 1 1,-4-1-34,-2 0 0,4 7 35,2 0 0,2 0-40,-2-7 1,5 0 130,-5 1 0,5-1-110,1 0 0,-1 7 96,-5 0 1,5 2-72,-5-3 1,4-3 0,3 4 0,0-3 15,-1 3 1,-3-5-48,3 5 1,-3 2 89,10-2 0,-4 0-55,-3-7 0,3 0 99,4 1 1,-4-1-96,4 0 1,3 7-6,-3 0 1,0 0 14,-7-7 1,8 7 2,-1-1 1,2 3 51,-2-2 1,-2-2-53,9 8 0,-3-9-4,3 3 1,3 2 8,-3-2 1,4 6-18,2-6 0,0 2 11,0-2 1,0-5 34,0 5 1,0 2-64,0-3 1,0 3-5,0-2 1,2-4-9,4 3 1,-3 3 30,3-2 1,-2 6-8,3-6 0,-5 0 9,4-7 1,3 7-2,-3 0 0,7-1-11,-6-5 1,1-1 137,-1 0 0,1 7-19,5 0 0,4 2 88,-4-3 0,-2-3-96,2 4 1,0 2 86,6-3 1,3 8-110,3-8 1,-3 8 22,4-8 1,-3 7-65,3-6 1,-5 9 64,5-3 1,2-2-140,-2 2 0,6-8 72,-6 1 0,6 3-12,-6-2 1,8 2-1,-2-2 1,-1-5 1,1 5 1,-6 4 52,6 2 1,-6-2 6,6 3 1,-6-1-174,6 6 0,-9-1 20,3-5 0,-2 7-10,2-1 0,-5-5 0,5 5 0,-11-3 0,-2 3 0,-3-6 0,3 1 0,2-3 0,-8 2 0,-1-4 0,-6-9 0,7 7 0,-1 0 0,1-1 0,-7-5 0,6-1 0,0 0 0,1 3 0,-7 4 0,0-5 0,0 5 0,-2-5 0,-5-1 0,3-1 0,-9 0 0,2 0 0,-1 1 0,-6 6 0,5-1 0,-4 3 0,-2-2 0,0-2 0,-1 8 0,-1-6-20,-5 6 1,5-6-107,-5 6 1,-2-9 18,2 3 1,-6-4 7,6-3 0,-8 0 64,2 1 1,1-3 11,-1-4 1,0 4 93,-7-4 1,5-3-138,-5 3 1,5-6 164,-11 6 0,4-7-84,2 7 0,-1-7 93,-6 7 0,6-2-75,-5 2 0,4 2-11,2-9 1,-6 7-268,0-6 0,0 6 87,6-7 1,0 3 1,1-3 1,-1-4-252,0 5 1,1-3 54,-1 2 0,0-4 70,1 5 1,-7-5-56,0-2 1,0 6 150,6 1 0,-6-1-4,0-6 1,-7 7 250,7-1 1,0 1-77,6-7 1,1 2 57,-1 4 1,0-4-83,1 5 1,1-5 37,5-2 1,-5 0-54,5 0 1,-2 0-98,2 0 1,-3 0 44,9 0 0,-8 0-115,2 0 0,-3 0 117,3 0 0,-4 0-5,4 0 1,1 0 100,-1 0 0,0 0-107,-7 0 0,7 0 238,0 0 1,6 0-124,-6 0 1,6 0 152,-6 0 0,8-2-62,-1-5 0,3 5-38,3-4 0,-1 4-441,1 2 136,0 0 18,-1 0 0,1 6 109,0 1 0,6 1-661,0-1 89,9-5-979,-14 6-461,16-8-994,-6 0-946,8 0 4077,0-17 0,-9-4 0,-2-18 0</inkml:trace>
  <inkml:trace contextRef="#ctx0" brushRef="#br0" timeOffset="29">27313 6453 8454,'0'-75'-123,"0"4"0,0 9 0,0 8 1,0 9 23,0 4 0,-6 5 0,-1 4 0,3 4 1203,2 0 0,2 6-178,0-3-301,0 3-392,0 3 0,0 6 684,0 0-395,0 9-416,0-5 1,0 18 132,0 4 0,0 10-225,0 3 0,0 10-36,0 3 1,-6 2 151,-1 10 0,-8 10-138,2 9 1,2 8 71,-1 5 1,1 5-313,-2 9 0,4-42 1,1 2 216,1 0 0,1 2 1,-2 5-1,-1 0-299,-1 0 0,0 1 0,3 9 0,1 2 288,0 4 1,0 1 0,0 6 0,1 0 11,-1 0 1,-1 0 0,-1-1-1,1-2 99,4-7 0,0 0 0,-5 4 1,0-1-66,2 1 0,0-1 1,0 3-1,1 0 10,-1-6 1,-1 0 0,1 2 0,-1-1-5,-2-7 0,-1 0 1,0 4-1,0 0-138,1-1 0,-1 0 1,0 4-1,-1 1 48,-2-2 0,0 0 0,-1 0 1,-2-1-54,-3-5 1,-1-1-1,1-1 1,-1 0 61,1 1 0,0 1 1,0 0-1,1 0-171,2-3 1,0-1 0,1 2 0,0 0 229,2-8 1,0 0 0,2 4 0,1-1-55,-4-3 0,2 0 0,4 3 0,1-1 8,0-5 1,1 0-1,4-3 1,0-1 56,-5 37 0,5-3 460,2-5 1,0-5-189,0-1 1,0 0 83,0-6 1,0-2 320,0 1 0,0-7-737,0 1 0,0-6 450,0-6 1,7-7-141,-1-13-197,0-4 1,-3-17-203,3-5 1,5-15-992,8-10 0,0-9 1141,1-10 0,-1-10 0,0-1 0</inkml:trace>
  <inkml:trace contextRef="#ctx0" brushRef="#br0" timeOffset="30">26154 10935 8254,'-48'0'-48,"-1"0"0,-1 0 0,5 0 0,5 0-145,1 0 0,0 0 252,1 0 0,5-6 0,3-3 0,2-1 209,5-5 0,-5 4 31,2-2 1,0 2-20,7-2 1,6-4 104,0 4 0,0 3-47,-6-3 1,6 8 821,0-1-30,9-5-483,-5 9-578,9-15 0,2 15 153,5-5 1,4 5-86,8 2 0,9 0 115,4 0 0,7 0-167,6 0 1,4 0 30,9 0 1,11 0 97,8 0 1,11 0-458,15 0 0,-45-3 0,0-2 254,6-2 0,1 1 0,10 0 0,3 1-217,4-2 0,3 1 0,9 3 0,4 0 340,7-4 0,2 1 0,-32 2 0,1 1 1,1-1-151,2 0 0,1 0 0,-1-1 0,1 0 0,-1-1 0,1 0-243,-3 2 0,0 0 0,1-1 0,-1 0 0,0-1 0,1 0 315,-1 0 0,0-1 0,1 1 0,3-1 0,0 1 0,1-1-71,0 1 0,0-1 0,-1 1 0,-1 1 0,0 1 0,-1 0-108,-4 0 0,1 0 0,-2-1 0,35-1 1,-1-1 153,-35 1 1,0 0-1,0-1 1,33-3 0,-1 1-278,-5-1 0,-1 0 0,-5 0 0,-3-1 223,-6-2 1,-2 0 0,-8 2 0,0-1-6,-1-5 0,0 1 1,-2 4-1,0 1 310,-4-2 0,-1 0 0,-3-1 0,-3 0-31,-6 1 1,-1 0 0,47-12 772,3 5 1,-10 3-757,-10 4 1,-9-2-255,-17 9 1,0-1 169,0 7 0,-9 0-381,-4 0 0,-4 0 423,-2 0 0,-9 0-477,-4 0 0,2 7-1111,-3-1 1,-5 3 1361,-7-3 0,-9-4 0,5 7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85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definitions>
  <inkml:trace contextRef="#ctx0" brushRef="#br0">4658 9023 8492,'0'-69'0,"2"5"239,5 3 1,4-3 299,8 0 0,-2 6 1,-4 10-1,-7 8 1311,-3 10-1559,-3 6 0,0 15 1,-3 12-1,-3 14 64,-7 13 1,-2 17-153,2 11 1,-4 9-1,4 10 0,-2 9-267,2 4 0,-4 13 3,10-49 1,1 1 0,-2 53-637,4-53 0,1-1 0,1 47 516,2 2 0,1-47 0,0 0-100,2-1 0,1-1 1,1 2-1,2-2-51,19 42 1,-2 1-1972,8 0 2303,0-9 0,7 2 0,0-4 0,-1 4 0,1 0 0</inkml:trace>
  <inkml:trace contextRef="#ctx0" brushRef="#br0" timeOffset="1">2783 11921 8189,'-77'10'3,"4"-3"0,8-5 234,14-2 0,10 0 1061,9 0-257,4 0-470,17 0 0,20 0-220,17 0 0,27-9-90,18-3 0,15-12-207,17-2 0,-48 9 1,2 0-197,6 1 0,3 0 1,3-3-1,3-1 168,11-2 0,2-1 1,3 1-1,2-1-383,9-6 0,2 0 1,-28 10-1,1 0 1,0-1 356,5-5 0,0-1 0,2 0 1,6 1-1,3 0 0,1 0-2,5-5 1,1-1 0,0 1-1,-3 4 1,1 2 0,0-1-387,3-1 1,2 0 0,-2 1 0,-4 2 0,-1 2 0,-1-2 352,1 0 0,-1-1 1,0 1-1,-1 1 1,0 2-1,0-1 42,0 0 0,0-1 1,-2 1-1,-7 1 0,-1 1 1,-2 0-201,-2 2 1,-2 0 0,-1-1 0,29-9 0,-2 1 200,-10 3 0,-2 1 0,-7-1 0,-3 1 21,-9 2 1,-4 1-1,33-11-28,-29 4 0,-18 7 222,-20 6 1,-10 4-616,-9 9 1,-11 0 939,-2 0 0,-11 18-548,-15 7 0,-12 10 0,-12 3 0</inkml:trace>
  <inkml:trace contextRef="#ctx0" brushRef="#br0" timeOffset="2">3112 13621 8126,'-2'-47'77,"-3"-3"0,-1-1 0,2 4 0,2 4 801,2 6 1,0 18 0,2 2 5,4 6 0,-4 15-645,5 16 0,-5 10 145,-2 15 0,0 8 0,0 16 0,0 10 39,0 7 1,-7 5-386,1 5 0,0 9-606,6 5 1,2-7 293,4-7 1,5-1-333,8-11 0,3 1-233,3-1 0,5-19 411,9-1 1,2-25-794,4-7 0,2-15 1221,5-4 0,8-9 0,-4-2 0,4-12 0,4-12 0</inkml:trace>
  <inkml:trace contextRef="#ctx0" brushRef="#br0" timeOffset="3">4117 14239 8207,'-47'11'39,"8"-2"1,-2-9 389,7 0 591,19 0-648,-11 0 0,33 0 0,1 0 0,14-3 56,10-3 0,13-7-218,6-13 0,14 3 521,6-10-480,13-7 1,-1-3 0,12-7 133,4 3-405,-49 20 1,1 0 0,47-15 0,-47 17-1,-1 0 31,2 1 1,-1 1-251,2 0 0,-2 1 0,32-15 0,-12 7-837,-17 11-687,-11 0 1267,-22 17 0,-12-5-414,-22 14 0,-19 3 206,-7 10 0,-12 5 704,-1 1 0,-4 0 0,-2-7 0</inkml:trace>
  <inkml:trace contextRef="#ctx0" brushRef="#br0" timeOffset="4">4639 13718 8207,'-30'-31'0,"2"6"1517,9 12-190,8-4-729,2 6 0,11 2-31,5 9 0,4 18 167,8 14 1,2 6-248,5 7 0,2 5-177,4 8 0,5 2-1096,-5 4 1,2 7 553,-1 13 1,1 0-892,-8 12 0,6-10 378,-6 11 441,0-5 0,1-13 0,4-3 0</inkml:trace>
  <inkml:trace contextRef="#ctx0" brushRef="#br0" timeOffset="5">5528 14027 8152,'-6'-26'1794,"-1"0"0,12 9-1440,14 11 0,11 3-279,15 3 0,4 0-31,9 0 1,7-6 10,-1 0 1,9-12 325,-2-1 0,11-9-544,2-11 0,-3-8-275,-10-4 1,-9-5 358,-17-2 1,-8-2 80,-18-5 0,-12 3 502,-14-9 0,-8 9-235,-23-2 1,1 10 147,-14 2 0,-1 18-113,-6 2 0,2 17 358,5 8 1,-7 10-157,0 10 0,8 12-219,-1 27 0,10 1-143,9 18 0,6 11-462,13 14 1,7 3 234,7-44 1,4 0 0,16 46 75,-3-49 1,3-1 0,31 39-607,-19-46 0,5-4 0,43 20 357,-31-35 1,3-5-1,0-6 1,2-5-209,2-3 0,2-5 0,2-7 0,0-5-29,1-4 1,-1-3-1,-4-2 1,-3-5-352,-4-2 1,-3-4-1,39-35 844,-15-5 0,-7-4 0,-12-2 0,-5-1 0</inkml:trace>
  <inkml:trace contextRef="#ctx0" brushRef="#br0" timeOffset="6">6089 12384 8296,'-20'0'-37,"1"-2"0,2-4 584,4-7-318,4 4 0,18-1 0,6 3 1,9-6-1,8-4 0,7-2 1,6 0 374,6-1 0,3 1-673,-3 0 1,5-3 97,-4-4 1,1 7-243,-1 0 1,-5-1 132,-8 7 1,-3 3-1381,-3-3 1460,3 9 0,-14-14 0,6 8 0</inkml:trace>
  <inkml:trace contextRef="#ctx0" brushRef="#br0" timeOffset="7">6785 11573 8293,'0'-30'0,"0"-7"0,0 5 0,0 4 0,0 3 468,8 3 0,3 11 713,8 5 0,-6 6-657,0 6 1,-7 14-240,7 12 1,-6 7-217,6 6 0,0 2 114,6 4 0,-6 3-571,0-9 1,0 7 100,6-7 0,0-2-272,1-11 0,-8 0 336,1-13 1,0 3-102,7-16 0,-8 1 264,1-7 0,0-17 10,7-9 0,-1-15 674,0-4 1,1-15-294,-1 2 1,0-4 631,1 4 0,1 6-209,5 1 0,-3 10-46,10 2 0,-3 11-360,2 15 0,4 5-236,-3 8 1,10 10-208,2 10 1,2 14 140,-2 11 0,-4 7-1387,4-7 1,-4 9 182,-3-3 1158,-8-4 0,7 9 0,-7-7 0</inkml:trace>
  <inkml:trace contextRef="#ctx0" brushRef="#br0" timeOffset="8">7229 12423 8390,'-49'-6'0,"6"-3"205,8-2 1,8 7 222,7-2-251,9 3 1,5 12-1,12 4 1,7 4 178,5 2 1,12 1-210,8-1 0,10 0 273,10 1-509,8-10 1,3-1 0,8-9-320,0 0 427,9 0-329,2-9 1,1-10-1,-4-11 1</inkml:trace>
  <inkml:trace contextRef="#ctx0" brushRef="#br0" timeOffset="9">16778 16616 8373,'0'-20'436,"0"10"280,0 1-312,0 9 0,-6 9-140,-1 3 0,-5 12 33,5 2 1,-1 8-193,1-2 1,3 5-271,-9 2 1,9-1-1,-3 1 1,5-1-1941,2 1 2105,0 0 0,0-1 0,0 1 0</inkml:trace>
  <inkml:trace contextRef="#ctx0" brushRef="#br0" timeOffset="10">16817 16693 7646,'0'19'-416,"-2"-6"907,-5 0 0,5-7-100,-4 7-361,4-8 0,2 5 46,0-3 196,0-5 74,0 7 62,0-9 199,0 0-468,0-9 0,0 5-190,0-9 0,0 6 117,0-6 0,0 1-84,0-8 0,2 1 115,4 0 1,-4-1-255,5 1 0,-5 0 19,-2-1 0,6-5 10,1-1 0,-1-6 73,-6 6 0,2-6 34,5 6 1,-5-8 30,5 1 0,-3-3-26,2-3 0,-4 1 19,5-1 1,-5-6-11,-2 0 1,6-7 77,1 7 0,1-9-28,-1 3 0,-5-11 6,5-3 1,1-6-26,-1 7 1,1-7 6,-1 7 1,-3-9-3,9 2 0,-9 4-3,3 3 1,1 10-33,-1 3 0,-1 1 29,-6-1 0,6 4-80,1 8 1,-1 0 51,-6 1 1,0-7-8,0 0 1,2-3 150,5 3 0,-5-2-129,4-4 1,3-12 142,-2 5 1,1 3-128,-1 3 1,-5 11 172,4 3 1,-4 1-80,-2 11 0,0 7-54,0 6 88,0 9-89,0-5 1,-2 9-239,-4 0 192,4 0-126,-7 0 137,9 0 1,0-2-121,0-4 1,0 1 90,0-8-75,0 9-113,0-13-335,0 15 400,0-15 0,2 15-10,5-5-106,-5 5 1,8 2 88,-3 0 0,-5 2-504,4 5 377,-3-5 1,-3 8-159,0-3 37,0-5 483,8 7 2,-6-9-296,7 0 599,-9 0-139,9 0 439,-7 0-242,6 0 580,-8 0-239,0 0-1286,9 0 335,-7 0 161,7 0 0,-9-9 0,0-2 0</inkml:trace>
  <inkml:trace contextRef="#ctx0" brushRef="#br0" timeOffset="11">17726 16732 7837,'-20'19'-613,"1"0"479,0 1 1131,8-10-320,-6 7-72,6-14-242,0 5 305,3-8-121,8 0-459,0 0 1,0-8 98,0-5 1,0 0-197,0-7 0,0 5 3,0-10 0,0-5 122,0-3 1,0 3 33,0-2 1,0 0-40,0-7 1,0 1 7,0-1 1,0 0-4,0 1 1,0-3-103,0-4 1,0 2 115,0-9 1,2 5-163,4-11 0,-4 5 91,5-12 1,-5 5-15,-2 2 0,6-2-88,1-4 0,-1-3 92,-6-4 0,2 5-81,5 8 1,-5-9 69,4-4 1,-3-4-204,-3-2 0,-7 2 115,1 4 1,-9-4 54,2 4 1,2 4 8,-2 3 1,2 4 0,-2 2 0,3-9-13,3-3 1,3 3-11,-9 3 1,9 1 16,-3-1 1,3 4-7,-2-5 0,3 5-16,-3 2 1,4 0 24,2 0 1,0-4-23,0 4 1,0-4 1,0 10 0,0-1 0,0 1 0,0-8-37,0 9 1,0-9 38,0 8 0,-2 3-95,-5-3 0,5 3 85,-4-3 0,-3-1 28,3 7 0,-3 1-36,3 7 0,4-1 29,-5 0 1,5 7 198,2 0 0,0 6-69,0-6 1,0 8 119,0-1 1,0 3 126,0 3-132,9 0 1,-7-1-4,4 1-138,5 8 249,-9-6-361,7 15-218,-9-7 263,0 9-1010,0 0-855,-9 0 874,7 0-734,-7 0 1683,9 0 0,9 9 0,2 2 0</inkml:trace>
  <inkml:trace contextRef="#ctx0" brushRef="#br0" timeOffset="12">15870 17736 7718,'0'-19'-45,"0"0"0,2-1 1,2 1 970,3 0 1,1 6-634,-1 0 0,3 2 0,10-2 0,-1 5 96,0-1 0,9 7-292,5-5 0,-3 5 91,2 2 1,-6 2-258,6 5 0,-8 4 118,1 8 0,-5 2-206,-7 5 0,-5-2 42,-8 8 1,-11-2-67,-8 2 1,0 3 91,-7-10 0,-2 8 32,2-8 1,0-1-213,7-11 130,0 4 7,8-6 96,2-1 0,27-1 117,7-9 0,10 0-48,3 0 1,8 0 14,-1 0 1,0 0 24,-7 0 0,-1 2 140,-5 5 1,0 3 199,-12 10 1,-5-1-158,-15 0 1,-11 1-129,-8-1 0,-11 0 14,-16 1 1,6 3-606,-5-3 0,4 3 131,2-10 0,3-2-85,3 2 1,5-9-642,9 2-1038,8-3 2096,3-3 0,8 0 0</inkml:trace>
  <inkml:trace contextRef="#ctx0" brushRef="#br0" timeOffset="13">16546 17678 8150,'0'-30'0,"0"2"161,0 9 0,3 6 362,3 0 1,-4 0 186,5-6 0,1 6-260,-1 0 1,8 9 331,-2-2-541,4 3 1,2 6-17,0 3 1,-6 11-14,0 9 1,-9 8-30,3-2 0,1 5-59,-1 2 0,-1 1-147,-6 5 1,0-2-506,0 9 1,0-9 332,0 2 0,0-4-180,0-3 0,0-1 160,0-5 1,0-4-662,0-9 1,-2 1-844,-4-1-86,4-8 1805,-7-3 0,0-8 0,-1 0 0</inkml:trace>
  <inkml:trace contextRef="#ctx0" brushRef="#br0" timeOffset="14">16508 17987 8150,'0'-13'352,"0"1"0,0 5 526,0-6 1,8 7 106,5-7 1,4 9-393,3-3 1,1-1-67,5 1 1,-2-6-219,8 7 0,0-7-353,7 7 1,-7-7-605,0 6 1,-2 1-1887,2 6 2534,-4 0 0,-17 0 0,-2 0 0</inkml:trace>
  <inkml:trace contextRef="#ctx0" brushRef="#br0" timeOffset="15">17397 17756 7986,'-19'0'-93,"-1"0"1,1-7 0,0 1 1716,-1 1-1248,10-5 1,-6-1-1,10-8-77,2-1 0,8 7-85,2 0 0,12 7-101,1-7 1,2 2 31,12-1 0,-8 1-175,8 4 0,-8 5-203,8-4 0,-10 4 163,3 2 1,-11 8-103,-2 5 0,-9 4 60,3 3 1,-5-1 18,-2 0 1,-2 7 40,-5 0 0,-3 6-72,-10-6 0,1-1 73,0-5 0,1-1-88,6 0 74,-6 1 34,16-9 0,-4-3-29,12-8 0,7 0 20,13 0 0,-5 0 42,5 0 0,2 0-42,-2 0 1,0 0 211,-7 0 0,-6 9 67,0 4 0,-9-3 197,2 3 0,-6 6 68,-6 7 1,-11 2-167,-9-2 1,-8-5-35,1 5 1,5-4-64,3-3 1,-3-2-416,2-4 0,-2 4-233,2-4 1,11-4-1381,-4-3 304,13-4-736,-3-2 2219,9 0 0,17-8 0,5-3 0</inkml:trace>
  <inkml:trace contextRef="#ctx0" brushRef="#br0" timeOffset="16">17880 17717 8150,'11'-9'0,"-2"-1"493,-9-10 0,0 7-83,0 0 0,-3 9 316,-3-2 0,-5 4-228,-8 2 0,-3 2-225,-3 4 1,3 5-96,-4 8 1,5 3-97,2 3 1,1-3-299,5 4 0,-2-5 229,9-2 0,2 1-337,10-1 1,5 0 107,8 1 1,7-7-149,0 0 1,8-7 214,-2 7 1,3-7 134,-3 7 0,-4-6 150,-9 5 1,-2 1-47,-4 7 1,-4-1 517,-9 0 1,-9 1-241,-4-1 0,-12 0 215,-8 1 0,-3-3-159,-3-4 1,3-3-4,3-3 1,6-5-131,7 4 0,3-12-73,4-7 1,5-6-215,8-7 1,8 0 124,5-12 1,15 1-448,11-14 0,-1 8 188,7-2 0,3-3-749,-3 3 0,-2 0 437,-11 7 0,-4 1-2805,-9 5 3247,-8 4 0,-3 0 0,-8-2 0</inkml:trace>
  <inkml:trace contextRef="#ctx0" brushRef="#br0" timeOffset="17">18518 17756 6940,'0'-11'90,"0"2"1,-2 9-259,-5 0 1,3 0 165,-9 0 0,9-2-68,-2-4-27,3 3 77,3-5 1,0 6 17,0-5-251,0 5 146,0-6-16,0 8 1,0-3 29,0-3-10,0 4 103,0-7 0,-6 7 0,0-4 0,-1 4 0,7-9 0,0 4 0,0 3 0,0-9 0,-9 0 0,-1-6 0</inkml:trace>
  <inkml:trace contextRef="#ctx0" brushRef="#br0" timeOffset="18">18557 17620 7403,'19'0'-1151,"-6"0"1452,0 0-108,-9 0 1,7 0 0,-7-2 127,3-4-178,-1 4 1,-6-7 85,0 0-18,0 7 88,0-15 0,0 13-128,0-9 0,0 6 413,0-5 78,0 7 263,0-12-184,0 6-158,0 1-533,0 1 0,-2 9 127,-5 0 1,3 9-273,-9 4 0,7 4 52,-7 2 1,2 7-48,-2 0 1,-2 6-58,9-7 1,-1 8-189,7-8 1,0 1 108,0-6 0,9-3 29,4-4 0,11 2 41,1-9 1,12 0 75,1-6 0,3-8-133,11-5 0,-7-4 109,6-2 0,-10-1-214,-2 1 1,-5 6-276,-14 0 210,3 0 1,-14-6-32,4 0 0,-7 8 54,-12 4 0,-5-1 213,-8 1 1,-1-5 146,1 5 0,0 1 0,-1 6 0,1-7 6,0 1 1,6-3-76,0 3 226,9 4 1,-7-13 524,4 8 27,5 1 382,-6 6-354,8 0 1,0 2-280,0 4 1,0 5 63,0 8 1,0 7-211,0 0 1,0 8-84,0-2 0,0 5-198,0 2 0,0-1-331,0 1 0,0-7-612,0 0 1,0-6 530,0 6 1,0-8-327,0 2 0,8-14 9,5-5 698,4-5 0,11-2 0,2 0 0</inkml:trace>
  <inkml:trace contextRef="#ctx0" brushRef="#br0" timeOffset="19">19117 17775 8150,'-10'0'1128,"-8"0"0,16 2-350,-4 4 0,6-3-420,6 3 1,5 3-336,8-3 0,1 7-86,-1-7 1,9 1 153,4-7 1,-2 0-629,2 0 0,-8-2 318,2-5 0,-5-1 246,-1-5 1,-3-7 85,-4 1 0,-5 0 233,-8-7 0,-8 2-452,-5-1 0,-11 3-269,-2-4 0,-2 5-1399,3 2 1774,3 8 0,-14-15 0,6 5 0</inkml:trace>
  <inkml:trace contextRef="#ctx0" brushRef="#br0" timeOffset="20">18827 16770 7825,'-10'-8'538,"-5"3"-44,8-8 1,1 7 896,6-7-109,-9 9-321,7-5-479,-7 9-13,9 0 1001,0 0-1191,0-8 0,0 3 79,0-8 0,0 1-64,0-8 0,0-8-74,0-4 0,0-4-82,0-3 0,0 0 110,0 1 1,0-3-194,0-4 0,0 4 110,0-4 1,0 4-117,0 3 1,0-8 57,0 1 1,0 2 28,0 11 0,0-4 9,0 4 0,0-11-20,0-2 1,0-1-125,0 8 0,0-3 142,0-4 1,0-2-143,0-5 0,0 5 115,0 8 1,0-6-107,0 0 1,0-6 34,0 6 1,0-3-9,0 3 1,0 4 50,0-4 0,0-2-6,0 2 0,0 0-29,0 6 0,0 1 27,0-1 0,0-6-77,0 0 1,0-2 64,0 2 1,0 4-31,0-4 1,0-2 21,0 1 1,0-5-56,0 6 0,0-7 26,0 7 0,0-13-11,0 7 0,3-9 21,3 8 0,-4-2 3,5 3 1,-5-9-69,-2 8 0,0-6 57,0 13 0,0-8-81,0 1 0,0-4 73,0-2 0,0 2-49,0 5 1,0-5 41,0 5 1,0-12-120,0-1 1,0 2 74,0 10 1,0-1 10,0 7 0,0-7 153,0 1 1,0 5-91,0 2 0,0 4 16,0 3 0,0-1-46,0 0 0,0-6 43,0 0 0,2 0-10,4 6 1,-4-6-17,5 0 0,-5 0-68,-2 6 1,6 1 68,1-1 0,-1 1 32,-6-1 0,0 7-45,0 0 1,0 6 127,0-6 0,-2 8-117,-4-2 1,4-2 125,-5 3 0,3-3-92,-3 2 1,5 2-30,-4-8 0,4 0-110,2-7 1,0 5 134,0-5 1,0 5-131,0-11 1,0 10 98,0 3 1,0-2-46,0-11 1,0 10 9,0-3 0,0 6 116,0-1 0,6 3-65,1 5 1,-1 3 12,-6-4 0,0 5 29,0 2 0,0-1-45,0 1 0,0-7-44,0 0 1,0 1 51,0 5 0,-6-8-210,-1-4 1,1 2 108,6-2 1,-7 6-67,1-6 0,-1 6 90,7-6 1,0 8 111,0-1 0,-2 3 136,-4 3 0,4-3-152,-5-3 0,5 10 52,2-5 1,0 5-67,0-4 0,0 0-13,0-1 1,0 1 41,0 0 0,0-1-186,0 1 1,0 0 48,0-1 0,0 1-65,0 0 1,0-1 69,0 1 1,0-2 33,0-5 1,0 4-6,0-3 1,0 3-11,0 3 1,0 0 197,0-1 1,0-1-104,0-5 1,6 5-40,1-5 1,-1 2-63,-6-2 0,0 3-126,0-9 0,0 8 70,0-2 1,7 3 82,-1-3 0,1 4-127,-7-3 1,0-3 78,0 2 0,2 0 65,4 7 0,-4 0-67,5-1 1,-5 7 136,-2 0 1,0 1 224,0-8-235,0 1 25,0 0-79,0-1 0,0 7-25,0 1 75,0 7-201,0-3 170,0 8-253,0 0 182,9 0 81,-7 0 151,6 0 0,-8 2-62,0 4 197,0-4 1,0 16-108,0-6 0,7-1-79,-1 2 0,1-7-10,-7 7 0,0-6-1362,0 6 716,0 0-902,8 6-2936,-6 0 2246,7 1-486,-9-1 0,6 0 2586,1 0 0,-1 1 0,-6-1 0</inkml:trace>
  <inkml:trace contextRef="#ctx0" brushRef="#br0" timeOffset="21">12545 16364 8271,'11'-21'30,"-5"-3"0,-4-4 0,-2 1 1,0-1-1,0 2 0,0 0 443,0 0 1,0-6-1,0 6 1,-2 3 124,-4 1 1,-5 3-385,-8 0 0,-3 8 0,-4 5 1,-6 3-15,-4 3 1,-5 18-58,-4 7 0,-2 12-74,-5 8 1,-4 13 40,5 13 1,-3 12-572,2 8 1,5 3 298,8 3 0,12-9 100,7-5 0,3 3 8,11-2 0,10-2 91,15-12 1,11-5 214,15-14 1,5 1-125,8-14 1,8-3 252,5-16 0,4-2-30,3-4 0,3-4-150,-3-9 0,3-9-100,-10-4 0,4-12-116,3-8 0,-3-12-6,-4-6 1,-7-7 101,-12-7 1,-5-3-117,-8-10 0,-3-5 9,-4-1 0,-12-11-89,-14-1 0,-8-1 216,-11-6 1,-13 2 2,-25 11 1,-9 2-286,-18 24 0,1 8 264,0 11 0,-7 13-332,0 6 0,9 13 104,10 7 0,8 6-1235,5 6 1,7 13 1379,13 14 0,6 9 0,13 4 0,4-1 0</inkml:trace>
  <inkml:trace contextRef="#ctx0" brushRef="#br0" timeOffset="22">12197 9100 8289,'9'-41'4,"4"-4"0,4-6 0,2-3 0,0 0 1013,1 3-752,-1-1 0,-2 5 0,-4 6 1,-6 9-1,-5 4 0,-4 7 1,-5 3 697,-6 6 1,-13 9-646,-6 3 1,-4 18-205,-3 14 1,-6 9-24,0 10 0,-7 3-104,7 17 1,2-1-323,11 8 1,-2 5 268,8 1 1,9 4-79,10-11 1,5 5 28,2-11 1,11 2-134,8-2 0,18-11 121,14-9 0,16-14 214,10 1 1,3-14 14,10-5 1,6-10 140,8-15 0,-49 0 0,1-1-239,-1-5 1,0-2 0,1-4 0,-1-3 64,1-3 0,-2-3 1,-2-1-1,-1 0 0,39-30 0,-12-2 94,-14-5 0,-8-1-40,-11-5 1,-11-4 91,-21 4 1,-8-4 14,-18-2 1,-20-7-132,-25 0 0,-10 1-49,27 43 1,-2 2 0,0 0 0,-2 1-84,-3 1 0,-1 1 0,-2 2 0,-1 2 53,1 4 1,-1 2-1,-45-15-768,7 7 0,9 18 418,-3 2 0,13 9-1394,7 4 0,14 17 1724,11 9 0,12 6 0,14 9 0,6 6 0,5 3 0</inkml:trace>
  <inkml:trace contextRef="#ctx0" brushRef="#br0" timeOffset="23">8273 7361 8197,'0'-36'-271,"0"1"0,2 5 1,5 0-1,6 0 386,4-4 0,4-1 0,3 1 0,2 4 722,-3 2 0,-1 0-519,-3 2 0,-2 5 1,-4-5-235,-6 5 0,-7 10-49,-7 5 1,-8 3-89,-17 3 1,-3 5 70,-16 8 0,-1-1-335,-6 14 0,0-2 7,0 2 0,-6-5 110,0 5 1,-1 2 115,7-3 1,2 1-1,5-6 1,3-1 189,10 0 1,6-6-3,-1 0 17,10 0 1,-3 6-3,13 1 0,4-8 142,9 1 0,-2 0 11,-4 6 0,4 1-113,-5-1 0,-1 9-14,1 4 0,-8 5-24,2 1 1,-6 10-39,-7 3 1,3 5 11,-10 2 0,10 0-17,-3 0 1,7 0 41,6 0 1,4 0-4,9 0 0,20-15-19,12-5 1,13-12 2,13 0 1,11-5-149,8-1 0,0-10-121,7-3 1,4-5 100,2-2 0,-2-9-42,2-4 1,-8-4-262,2-2 1,-15-7-244,-11 0 0,-3 1 10,-9 5 0,-10 1-250,-10 0 1,-11 6-73,-2 0 925,-9 9 0,13-14 0,-6 8 0</inkml:trace>
  <inkml:trace contextRef="#ctx0" brushRef="#br0" timeOffset="24">8698 7748 8236,'0'-28'0,"0"6"-247,0-4 0,0 5 52,0 2 0,-2 6 3170,-4 0-1299,4 9-1235,-7-5 0,3 24-270,-1 4 1,-6 13-300,7 1 0,-1 3-391,7 3 1,0-1 388,0 1 0,11 6-63,8 0 1,7-6 44,6-7 1,5-8-243,-5 1 0,11-5 181,2-7 1,0-5 242,-6-8 0,-9-10 421,-4-10 0,0-8-207,-7-10 1,-4-10-16,-15-3 0,-2-5-12,-5-2 0,-3-6-189,-10-1 0,-1 10 138,-5 9 1,5 8-905,-5 6-656,4 4 1390,12 17 0,-8 28 0,8 15 0</inkml:trace>
  <inkml:trace contextRef="#ctx0" brushRef="#br0" timeOffset="25">9356 7999 8392,'0'-20'382,"0"1"156,0 0 1,2 8-14,4 5 0,-2 3-13,9 3 0,-8 9-233,1 4 1,3 10-14,-3 3 0,1 11 16,-7 1 1,0 1-280,0 6 1,0 2-779,0-2 0,-9 7 521,-4-7-1,-2 7 255,2-7 0,-13 8 0,5-3 0</inkml:trace>
  <inkml:trace contextRef="#ctx0" brushRef="#br0" timeOffset="26">10129 7342 7940,'0'-11'1298,"0"2"-489,0 27 1,0-5-291,0 12 0,0 5 2,0 3 0,0 5-121,0 7 0,0-2-681,0 9 215,0-1 1,0 5 0,2-2-99,4-3 1,3-1-812,4 1 0,4-4 489,-4-8 0,2-3 486,-2-3 0,4 3 0,-6-6 0</inkml:trace>
  <inkml:trace contextRef="#ctx0" brushRef="#br0" timeOffset="27">10419 7303 8334,'30'-28'0,"2"0"229,0-4 1,3-2 432,16 8 1,7-4-257,7 11 0,-1-3-146,-6 16 0,0-1-246,0 7 1,-2 0 78,-5 0 1,-12 0-284,-13 0 0,-5 9 172,-1 4 1,-10 4 10,-3 2 0,-5 1 98,-2-1 1,-9 9-10,-4 4 1,-4 5 36,-2 1 0,-7 3 91,0 4 1,3-2-192,10 8 1,-4 1 93,4 6 0,4 0-66,3 0 0,4 0 116,2 0 1,0-2-276,0-5 0,6 3 6,0-9 1,7 0-10,-6-6 1,-1-3 190,-6-4 1,0-4 128,0-8 1,-8-8-394,-5 1 0,-4-8 86,-3 1 1,-1-4-202,-5-2 0,5 7-85,-5-1 388,-4 0 0,0 12 0,-9 3 0</inkml:trace>
  <inkml:trace contextRef="#ctx0" brushRef="#br1" timeOffset="28">18131 8366 8368,'0'-20'-729,"-6"1"1,0 0 315,1-1 0,3 8 413,2-1 0,9 0 0,1-6 0</inkml:trace>
  <inkml:trace contextRef="#ctx0" brushRef="#br1" timeOffset="29">18189 7941 8368,'0'-39'0,"0"3"-624,0 3 1,0-10 333,0 5 1,0-7 378,0 0 1,7-5 23,-1-8 0,9-8 13,-2-5 0,4-4 128,3-2 0,-1-1-145,0 1 1,1 6-94,-1 0 0,-2 9 84,-4-2 0,4 6 51,-4 6 1,-4 5-36,-3 8 0,-1 7 240,1 0 1,-4 8-92,5-2 1,-5 11 320,-2 3-343,0-1 1,-2 0 564,-5 0-239,5 9-56,-7-5-396,9 9-140,0 0 1,-6 9-13,0 4 0,-1 6 94,7 7 0,-6-3 29,-1 9 0,-1-6-43,1 6 0,5 1 127,-4 5 0,-3 1-101,3-1 1,-3 1 32,3 0 0,3 2 8,-3 4 0,-3-2-7,3 8 1,-3 3-12,3 10 0,4-2-59,-5 9 1,5 2-98,2 11 1,0-5-14,0 5 0,0-4 69,0-3 0,0-6 56,0 0 1,0-9 82,0 2 0,0-4-2,0-2 1,0-4 8,0 4 1,0-11-87,0 11 0,0-6 36,0-1 0,0 5 2,0-5 0,0 7-4,0 7 0,0-3-3,0 9 0,0 0-1,0 6 1,-6-6-21,-1 0 1,-1 0 19,1 6 1,3 0-8,-9 0 0,2-6 17,-2 0 1,3 0-32,3 6 1,3-2 81,-9-4 0,9 2-70,-3-8 1,5-1 55,2-6 1,0-2-52,0-5 1,0 3 7,0-9 1,0 9-69,0-3 0,0 5-19,0 2 1,0 0 21,0 0 0,2 2 54,5 4 1,-3 5-60,9 8 0,-7-6-23,7 0 1,0 0-167,6 6 1,-6 0 49,0 1 1,-6-7 71,6-1 0,-7-5 28,7 6 1,-7-3 163,7 3 0,-8 2-20,1-8 1,-4 1 118,-2-1 1,0 1-63,0 5 0,0-4-95,0-10 0,0 8 47,0-1 0,2 7-19,5-6 1,-3 1-156,9-2 0,-7-1 34,7 8 1,-6-3-97,6 3 1,-7 4 71,7-4 0,-7 6-291,7 7 1,-9 2 286,3 4 0,-5-2 4,-2-4 0,0 2 168,0 4 0,0 9-100,0-9 0,2 0 186,5-13 0,-5 1-151,4-1 1,5-2-56,2-4 1,-5 4-10,-1-4 1,2 4-84,-3 2 1,7 7 25,-7 0 0,7-1 78,-6-5 1,-1 5-176,-6 1 1,0 13 75,0-7 1,0 0 34,0-13 1,-2 1 56,-5-1 0,3-8 124,-9-5 0,7 2-148,-7-1 0,7 1 6,-7-1 1,2-3 132,-2 9 1,2 0-93,5 6 0,2 9 147,-9 4 1,8-4-138,-1-2 0,4-5 11,2-2 0,0-6 26,0 0 0,-7-2-83,1 2 1,-1 2 52,7-9 1,0 9 77,0-2 1,0-2-218,0 1 1,0 1 132,0 6 0,0 3-88,0 4 1,-6-5 58,0 5 1,-1-11 248,7-2 0,0-7-85,0 7 0,0-9-67,0 3 1,0-12 132,0-1 0,0 1-80,0 12 1,0-12-226,0 5 1,0-10 124,0 3 1,0-6-226,0-20 77</inkml:trace>
  <inkml:trace contextRef="#ctx0" brushRef="#br1" timeOffset="30">18943 8791 9771,'-25'-13'-68,"1"0"0,5 0 0,4 0 0,2 0 1106,2-2-743,-6-2 0,12-2 300,-7 0 1,7 6 282,-1 0-96,4 9-132,2-5-255,0 9 0,0 2 10,0 5 0,6 3-51,1 10 0,8-1-214,-2 0 1,6 1 41,7-1 0,4 0-139,8 1 1,7-3 109,1-4 1,14-5 99,-2-8 0,13-2-67,-1-4 1,25-14-127,-41 6 1,1-4 0,4-4 0,1-1-244,7-2 1,1-2 0,-3 0-1,1-1 291,4-2 0,2 2 1,-3 2-1,1 0-94,2 0 0,-2 1 0,-6 3 0,-1 1 43,-2-2 1,0 1 0,-2 5 0,-2 1-206,46-9 1,-49 11-1,0 0 100,42-12 1,-3 0-218,-16 7 1,-8 2 43,-5 4 0,-6-4 37,-6 4 0,-7-2 90,-13 2 0,-11 2-39,-8 5 354,-8 4 1,-1-7 259,-17 9 0,-2 0-825,-17 0 1,-3 0 375,-10 0 0,-2 0-516,-4 0 0,-12 6 132,5 1 1,-4 6-38,4-7 0,6 3-86,1-3 1,8-4 76,-2 5 1,4-3 524,2 3 0,7-5-310,0 4 1101,8-4-477,-4-2-17,18 0 1,5 0-176,18 0 0,0 0 167,13 0 1,6 0-66,7 0 1,-1 2 38,8 5 0,3-5-99,3 4 1,1 5 66,-1 2 0,4 4-391,-5 3 1,-1-1 121,1 0 0,-14 9-84,1 4 1,-21 5 218,-4 1 1,-8 1 4,-5 0 1,-18 6-132,-7 0 1,-16 6-210,-4-6 1,-7 1-895,7-8 0,2-8 581,11-4 0,4-5-4088,9-1 4596,-1-1 1,18-8-1,4-3 1</inkml:trace>
  <inkml:trace contextRef="#ctx0" brushRef="#br1" timeOffset="31">22945 7767 10864,'2'-43'0,"2"2"235,3-2 0,8 5 17,-2-8 0,-3-1 466,3 2 1,-6 0-232,5 6 0,-7 3 145,1 4 0,-4 4-193,-2 9 0,-2 8-202,-4 4 0,-14 14-129,-12 6 1,-6 19-215,-8 6 0,-1 20-244,-4 0 0,-5 13 263,4 0 0,-1 2-367,1-2 0,7 2 193,13-9 1,-3-6-52,10-6 1,7-5 156,12-2 1,6-4 39,6-22 1,16 3-30,17-16 1,10 7 176,15-7 0,5 1 138,8-7 1,1-7-67,-1 1 1,7-7 108,0 7 0,-9-1-57,-11 7 1,-8 0 27,-11 0 0,-10 11-97,-23 8 0,-14 9 443,-17 11 0,-15 6-268,-12 0 1,-7 9-242,1-3 1,-4-4-95,-2-1 1,3-8 133,3-6 1,5-4-246,8-8 1,15-10 72,5-3 1,15-5-74,4-2 0,17-11 47,15-8 1,13-9 19,7-11 0,12-8 27,7-4 1,-2-5-218,2-2 0,0-7 573,6 1 1,0-9-99,1 2 1,-12 5 433,-8 1 0,-11 7-202,-14 7 1,-14 6 87,-13 12 1,-14 12-95,-11 8 0,-12 11 87,-14 2 0,-6 9-221,-14 10 1,12 9 23,-5 4 0,10 4-305,-3 3 1,8 2 389,-2 4 1,15-2-510,10 8 0,10-8 56,10 2 1,8-4-663,5-2 0,22-9 290,10-4 1,10-13-73,10-7 0,4-12 50,8-7 1,-2-13 54,-4-6 0,2-7 315,-9-6 1,-6-4-82,-6-9 0,-18 2 168,-1 4 0,-12-4-104,-8 5 1,-4 2-124,-9-3 1,0 9 38,0-2 1,-9 6-73,-4 7 1,2 4-589,-2 9-554,9 8 528,-4 3 1,8 16 247,0 5 1,8 4-62,5 3 0,11-1 253,1 0 1,1 1 400,-6-1 1,-8 0 199,1 1 0,-8-8 227,1 1 232,-4-8 1,-4 3 965,-4-8 1,1 0-111,-8 0 1,7-6 256,-7-1-54,0-8 1,0 11 107,0-9 63,9 9-1278,-4-5 0,8 20-326,0 8 0,8 9-250,5 11 0,4 10-412,3 9 0,1 17 76,5 15 1,2 7 108,4 6 0,-14-51 1,0 1-984,-1 2 0,-1 0 0,12 41 14,-3-12 1,-3-15-528,-3-11 1,-2-17 37,-4-16 406,-4-12 1,-9-6 533,0-14 1,-2-10 762,-5-9 0,-12-17 0,-11 3 0</inkml:trace>
  <inkml:trace contextRef="#ctx0" brushRef="#br1" timeOffset="32">24163 7960 8540,'-7'-56'232,"1"5"0,-1-3 142,7 9 0,9 0 140,4 6 1,6-2 277,7-4 1,6 5-255,13-6 1,-2 12-259,9 2 1,-7 10 509,6 3 1,-8 8-134,2 11 0,-15 5-208,-10 8 1,-3 2-329,-11 17 0,-4 9-97,-14 10 1,-3-1-174,-18 1 1,1 1-952,-7 6 1,-6-3 569,0-3 1,0-3-1154,6-4 0,7-4-91,0 4 1774,0 5 0,-7-10 0,1 8 0</inkml:trace>
  <inkml:trace contextRef="#ctx0" brushRef="#br1" timeOffset="33">25148 7593 8558,'-8'-37'0,"-5"5"0,-4 6 1041,-3 14 1,1 3-310,0 9 1,-7 0-152,0 0 1,-6 11-287,6 8 0,-6 3-48,6 10 0,-6 2-328,6 11 0,9-4 155,11 4 1,-3-4-602,3-3 0,1 1 324,12 0 1,6-9-249,12-4 0,5-5 147,9-2 1,2-8 235,4-4 1,-2-5 215,8-2 0,-8-7 286,3 1 0,-8-1 39,-6 7 0,-10 0 371,-9 0 1,-9 9 71,3 4 1,-23 6-339,-9 7 1,-10 2-896,-3 4 0,-10 5 263,-3-5 0,4 2-476,2-2 0,4 3-29,2-10 1,9 1 558,4-7 0,5 1 0,1-1 0</inkml:trace>
  <inkml:trace contextRef="#ctx0" brushRef="#br1" timeOffset="34">25303 8018 8562,'-9'-19'4115,"7"6"-2984,-4 0 0,4 6 2725,2-5-2882,8 7 0,3-3-900,8 8 0,1 2 45,-1 4 0,-2-1-1814,-4 7 1,4-1 1694,-4 2 0,13 13 0,4-5 0</inkml:trace>
  <inkml:trace contextRef="#ctx0" brushRef="#br1" timeOffset="35">25303 7458 8428,'-11'-48'1188,"5"10"0,6 6-341,6 6 0,14 7-295,12-1 0,6 3-383,8 11 1,1-1 107,4 7-277,5 9 0,-6 10 0,8 11 0</inkml:trace>
  <inkml:trace contextRef="#ctx0" brushRef="#br1" timeOffset="36">25864 7825 8543,'-39'0'0,"9"6"3074,4 1 506,13-1 0,9 1-1474,17-1 0,8 3-1134,18-3 0,0-4-756,-1 5 1,1 3 18,0 3 0,-1-2-1651,1 2 0,-3 6 918,-3 7 0,-8 8-2351,-12-2 1,-6 7 2848,-14 6 0,-21 13 0,-12 11 0</inkml:trace>
  <inkml:trace contextRef="#ctx0" brushRef="#br1" timeOffset="37">17494 8849 8385,'-20'0'264,"-1"0"199,-5 0 1,5-7-122,-5 1 1,2-1-34,-2 7 1,5 0 99,-5 0 0,-4 0-111,-2 0 1,2 0-244,-2 0 0,1 7 140,-1-1 1,-4 9-521,3-2 1,-3 4-157,-3 3 0,3-3-430,4-4 1,-3 4-571,9-4 1481,-8 4 0,4-6 0,-9-3 0</inkml:trace>
  <inkml:trace contextRef="#ctx0" brushRef="#br1" timeOffset="38">16682 8752 8385,'-20'-13'482,"1"0"1,6 9 490,0-2-645,0 4 0,0 12 189,1 10 1,7 10-68,-1 15 0,4 2-326,2 4 1,0 3 93,0-9 1,2 9-464,4-3 0,11-6-59,9-6 0,15-11-258,-2-15 1,12-7-102,1-12 1,10-16 662,3-16 0,8-9 0,-5-11 0</inkml:trace>
  <inkml:trace contextRef="#ctx0" brushRef="#br1" timeOffset="39">13260 10897 8333,'-30'0'213,"4"0"0,7 2 161,6 4-186,5 5 0,8 11 0,2 3 324,4 8 1,5-3-805,8 2 1,7-2 136,0 2 0,6-4 35,-6-9 1,6-2-206,-6-4 0,6-4 247,-6-9 1,-3-2 55,-10-5 0,4-6 112,-4-12 0,-4-8-150,-3-12 1,3-4 439,-3-9 0,1 0 323,-7 0 0,2 0-337,4 0 0,-3 2 147,3 5 0,-2 6-85,3 13 0,-3 6-179,9 13 23,0 4 1,6 20-779,1 8 0,5 11-223,1 16 1,2-6-588,-2 5 0,2 3 1316,4-3 0,4 0 0,-6-7 0</inkml:trace>
  <inkml:trace contextRef="#ctx0" brushRef="#br1" timeOffset="40">14072 10472 8333,'-17'-20'1064,"4"1"146,-4 8-724,15 3 0,-7 12 32,9 9 1,2 0-72,5 13 0,6-5-498,12-2 1,-1 1-195,8-1 0,-2-2-257,3-4 1,3-4 409,-4-9 1,-4 0 211,-2 0 1,-5-3-620,-1-3 0,-10-5 135,-3-8 1,-9 0 550,-11-1 0,-9-5-109,-16-1 1,-7 0 211,0 7 1,-9 2-132,2 4 0,5-2-483,2 8-61,4-8 0,13 11 200,9-9 1,12 9 184,20-3 0,9 5 0,16 2 0</inkml:trace>
  <inkml:trace contextRef="#ctx0" brushRef="#br1" timeOffset="41">14478 10375 10084,'-36'13'63,"3"0"1,8-7 1713,12 7 0,-2-6 216,8 6-1609,-8-9 1,15 4-538,0-8 1,11-2-473,15-4 0,-3-5 128,10-8 0,-8-3 426,7-3 0,-1 1-574,1-8 0,2 6 324,-8-6 0,-2 6 154,-12-6 0,6 8-259,-6-2 1,-3 5 1054,-2 2 0,-5-1 137,-2 1-399,0 8 0,2 3-801,4 8 0,-1 10 266,7 10 0,1 1-2626,7 11 2770,-1-8 0,9 12 1,2-5-1</inkml:trace>
  <inkml:trace contextRef="#ctx0" brushRef="#br1" timeOffset="42">13995 11766 8311,'-20'-26'213,"1"1"1,2-8 813,4 8 1123,4-1-872,9 7-1102,0 8 0,3 4 36,3 14 0,5 4-636,8 8 1,9 2 312,4 5 0,-2-4-165,3 3 1,-3-1-52,2 2 0,4-5-226,-3 5 0,-6-2 349,-1 1 0,-11-3 29,-2 4 1,-9 1 422,3-1 0,-14 9-134,-5-3 1,-14 4 0,-6 3 1,-11-3-174,-2-3 0,6-5-321,7-9 0,8-8-441,-2-5-833,13-4 1653,5-19 0,16-4 0,3-18 0</inkml:trace>
  <inkml:trace contextRef="#ctx0" brushRef="#br1" timeOffset="43">14381 11728 8311,'-2'19'1483,"-4"0"1,4 7-364,-5 0 0,5 8-444,2-2 0,0 11-297,0 2 1,9 2-122,4-1 0,4-6-807,2 5 1,0-4 428,1-2 1,-1-7-1614,0 0 0,1-10 332,-1-3 1401,0-8 0,1-3 0,-1 3 0</inkml:trace>
  <inkml:trace contextRef="#ctx0" brushRef="#br1" timeOffset="44">14555 11863 8445,'-19'17'935,"0"-4"382,-1 4-558,1-15 0,8 5-860,5-14 1,12-6 40,7-12 1,2 1 57,-2-8 40,4-1 1,-6-12 0,8 0-415,1 2 287,-1 3 0,-6 1 0,-2 0 23,-3 1 0,-1 8 620,-7 4-240,0 4 17,-9 12 1,-4 10-11,-13 13 0,5 14-107,-5 12 1,11 2-123,2 10 1,9-1-214,-2 1 1,3 3-419,3-9 1,3 0 289,3-6 0,7-9-298,13-4 0,-3-7 194,9-6 1,1-7-32,5-12 1,1-7-44,0-13 1,-7-6 57,0-13 1,-8-2 61,2-5 0,-5-4 35,-2 5 1,-8-3 57,-5 3 1,-3-10-35,-3 10 0,-3-1 308,-3 14 1,2 8-260,-9 4 281,0 5-161,-6 10 1,8 4 78,4 14 0,14 4 0,4 8 0</inkml:trace>
  <inkml:trace contextRef="#ctx0" brushRef="#br1" timeOffset="45">14923 11360 8372,'10'-8'-344,"-3"-5"1,-3-4 1435,3-3 1,-7 3-97,0 4 0,-3 13-722,-9 13 1,-1 7-146,-7 5 0,7-1 0,3 6 0,1 0 101,5 0 1,2-6-559,2 2 1,0-5 288,0-2 1,2-1-519,4-6 1,5-3 215,8-9 0,3 0 79,4 0 1,-3 0 124,9 0 0,-8 0 164,2 0 1,-11 0 554,-2 0 0,-9 2-263,2 5 0,-3 3-49,-3 10 1,-7 1-112,1 5 0,-11-3-954,-3 10 1,5-10 73,-11 3 1,16-5-291,-10-1 0,12-9 1011,-5-5 0,9-4 0,-5-2 0</inkml:trace>
  <inkml:trace contextRef="#ctx0" brushRef="#br1" timeOffset="46">15251 11225 8372,'-19'0'1760,"0"0"1,6 9-673,0 4 1,9 4-450,-3 2 0,5 7-682,2 0 0,9 2-360,3-3 1,6-3 0,1 4 0,2-5-1638,5-2 0,-4 1 2040,3-1 0,-3 0 0,-3 1 0</inkml:trace>
  <inkml:trace contextRef="#ctx0" brushRef="#br1" timeOffset="47">15213 10839 8372,'-20'-39'0,"3"1"458,4-1 0,5 7 721,8-1 1,2 10-576,4-3 1,7 5-261,13 1 1,4 3-1455,9 4 0,6 5 593,0 8 0,6 2 517,-6 4 0,1 14 0,-8 10 0</inkml:trace>
  <inkml:trace contextRef="#ctx0" brushRef="#br1" timeOffset="48">15580 11071 8372,'-19'17'2583,"-1"-4"-1842,1 4 0,10-15 332,9 4 1,9-3 123,10-3 0,9-3 412,4-3 0,11-3-1105,2-3 1,7-3-208,-7 8 0,7-6-1227,-7 7 1,0-3 655,-7 3 1,-7 4-1358,-6-5 0,-5 16 933,-7 10 1,-5 9-1619,-8 11 2316,-8 8 0,-12 2 0,-10 9 0</inkml:trace>
  <inkml:trace contextRef="#ctx0" brushRef="#br1" timeOffset="49">14671 13563 8200,'0'-32'870,"0"0"1,5-3 0,8-1 0,12-5 490,10-4 0,12-7-989,4-12 1,14 4-465,6-5 0,-2-1-14,1 1 0,-9 10 1,-3 12-1,-11 8-1466,-6 10 0,-5 12 333,-4 6 1268,-12 5 0,-20 19 1,-11 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198"/>
    </inkml:context>
    <inkml:brush xml:id="br0">
      <inkml:brushProperty name="width" value="0.05292" units="cm"/>
      <inkml:brushProperty name="height" value="0.05292" units="cm"/>
      <inkml:brushProperty name="color" value="#3165BB"/>
    </inkml:brush>
  </inkml:definitions>
  <inkml:trace contextRef="#ctx0" brushRef="#br0">4407 11438 8481,'-32'-9'0,"2"-4"289,2-4 0,2 4 1,7 0-1,-1-2 159,1-2 1,6 4-1,0 3 1,0-1 446,3 0 0,-1 7 1227,4-3-1282,5-3 1,-4 10-311,12 0 1,-1 10-139,7 16 0,3 4 141,11 9 1,-2 8-191,8 5 0,0 10-215,7 2 1,2 9-5,4-2 0,4 11-78,9 1 0,0 10-342,0-3 0,-28-43 0,0 0 217,3 1 0,-1 1 0,-2 1 1,0 1-30,2-2 1,0-2 0,26 37-268,-6-20 1,-5-6-577,-8-6 0,-9-5 423,-4-8 1,-7-9-562,-6-4 0,2-5 532,-9-2 1,7 1-1633,-6-1 1932,8-8 0,-4-3-981,8-8 1,-2-10 400,-4-10 837,4-8 0,-15-19 0,7-2 0</inkml:trace>
  <inkml:trace contextRef="#ctx0" brushRef="#br0" timeOffset="1">5373 11592 8373,'0'-38'246,"0"-1"0,0-2 34,0-4 1,0 4-77,0-4 1,7 11 120,-1 2 1,9 8 89,-2-2 1,-4 5 461,-3 2 114,5 8 170,-9-6-717,7 15 0,-9-5-34,0 14 0,0 5-130,0 14 1,-9 4 135,-4 9 0,-6 8-142,-7 5 1,-4 14-1,-9 11 1,1 9-503,-1 11 1,16-45-1,-1 1 285,-2 1 0,0 2 0,-1 2 1,-1 2-41,-1 4 0,0 0 0,-1 0 0,2 1 8,-2 6 0,2 0 0,-1-3 0,2-1 36,1-2 0,0-1 0,2-1 0,1-2 35,3-1 1,1-4 0,-9 35-135,9-14 1,2-15 93,10-10 0,-6-3-88,7-4 1,-7-13 25,7 0 1,-1-8-403,7-5-642,0 1 1275,0-10-2250,0-1 890,0-9-1076,0 0 1167,0-9 1044,9 7 0,2-15 0,8 6 0</inkml:trace>
  <inkml:trace contextRef="#ctx0" brushRef="#br0" timeOffset="2">18305 11554 8244,'20'-41'59,"-1"-2"1,0-2-1,1 2 1,-1 2 400,0 2 0,-1 7 1,-3 2-1,-5 2 453,-1 5 0,-3 1 167,-6 3 1,0 6-303,0 0 1,-2 9-248,-4-3 1,2 7-107,-9 7 1,-2 12-36,-11 13 0,2 13-77,-8 7 0,-2 8-21,-11 11 1,2 2-451,-9 17 0,0 2 268,24-41 0,-2 1 0,1 6 0,0 3-29,0 5 0,1 3 0,-2-2 0,2 1-341,-2 3 0,2 0 1,2-3-1,2 1 155,1-1 0,1-1 0,5-5 1,2-1 67,1-5 1,2-3 0,-1 33-36,7-28 0,4-9 86,2-10 0,0-7-237,0 0 0,0-14-103,0 1 317,0-4 0,0-2-1257,0 0 36,8-9 209,-6 5 1,13-12-379,-8-3 1,8 0-152,-2-14 0,-5 3 1550,-1-15 0,3 0 0,1-7 0</inkml:trace>
  <inkml:trace contextRef="#ctx0" brushRef="#br0" timeOffset="3">17378 11670 8219,'-37'-30'226,"7"4"1,9 4 1706,5 3-626,12 8 385,-13-6-1182,15 6 0,0-2 630,8 1 0,9 7-309,-2-1 0,4 4 1,3 2 0,-1 2-187,0 4 0,1 5-216,-1 8 0,2 3-37,5 4 0,-2-3-113,8 9 1,-2 1 63,2 5 1,5 1-96,-5-1 1,5 10-206,1 3 1,3 5-89,4 2 0,-4 6-72,4 1 1,-4-1-173,-2-6 1,-1 4-415,1-4 0,-9 3-326,-4-16 1,-7 0 429,-6-7 1,2 3-3917,-9 4 4515,1-4 0,-7 6 0,0-8 0</inkml:trace>
  <inkml:trace contextRef="#ctx0" brushRef="#br0" timeOffset="4">4446 11766 8367,'-20'-6'-226,"1"-1"1,6-6-1,2 5 544,3-3 0,-1 5 0,5-7 108,-3-2 0,1 4-25,6-2 1,0 7 164,0-7 0,0 0 690,0-6-302,0-1-306,0 1-254,0 0 0,0 6 306,0 0 249,0 9-624,-9-5 0,7 7-1,-4-5 1,1 5 180,-1-4 55,4 4 108,-7 2-259,9 0 1532,0 0-1683,9 0 1,-5 8-94,9 5 0,-2 4 84,2 3 0,4 1-158,-4 5 0,4-3 67,2 10 0,1-1 7,-1 7 1,0 6-45,1 0 1,-1 8 22,0-1 1,7-3-99,0 3 0,0-3 111,-7 3 0,7-5 160,-1-8 1,3-3-97,-2-4 0,-2-2 116,8-4 0,-8-11-16,1 4 1,3-10 122,-2 4 0,6-9-360,-6 3 1,0 1-85,-7-1 0,-2 8 0,-4-2 0,4-3 0,-4 3 0,-2 6 0,2 7 0,-9 0 0,3-7 0,1 1 0,-1-1 0,-1 0 0,1 1 0,-1-1 0,7-6 0,-7 0 0,3-9 0,-3 2 0,-1 3 0,8-3 0,0 3 0,6-3 0,0-3 0,0 3 0,1-2 0,-1 3 0,-2-3 0,-4 9 0,4-7 0,-4 7 0,2-6 0,-2 6 0,4-1 0,-4 8 0,-2-3 0,2-4 0,-7 4 0,7-4 0,-8 4 0,1 2 0,3 1 0,-3-1 0,3-2 0,-3-4 0,-4 4 0,5-4 0,1-2 0,-1 2 0,8-7 0,-2 7 0,-3-2 0,3 2 0,0 2 0,6-9 0,1 3 0,-1-3 0,0-2 0,1 9 0,-7-8 0,0 1 0,-1 5 0,8 0 0,-3 1 0,-4 1 0,-5-6 0,-8 6 0,3-9 0,3 2 0,-4 5 0,7-9 0,-9 7 0,0-1 0,0-5 0,0 5 0,8-8 0,-6 0 0,9 0-2232,-4 0-3762,-5 0 5994,15 0 0,-6 9 0,8 1 0</inkml:trace>
  <inkml:trace contextRef="#ctx0" brushRef="#br0" timeOffset="5">17532 11728 8460,'-13'-3'-265,"0"-1"0,1-4 0,-1-1-103,0 0 1,6 1-1,-3 1 790,1-6 1,0-4-98,3-2 0,4 6 0,-5 0 0,3-2 378,-2-2 0,4-9-374,-5 0 0,5 1 7,2 5 1,0-1-67,0-5 0,-7 5 92,1-5 1,-3 4-89,3 3 0,4 0-63,-5-1 1,-1 1 72,1 0 0,-8 2 209,2 4-160,-4-4 1,-2 12-1,0-8 0,-1 9 381,1-2-424,0 4 0,-1-1 747,1-3-339,8 4-256,3-7 0,8 11-82,0 5 1,0-3-17,0 9 0,8 2-155,5 11 1,4-3 99,3 10 1,5-1-167,1 6 0,9 1 116,-3 0 1,-2 2-604,2 4 1,-2-5 239,2 5 1,3-4-640,-10-2 0,8 0-122,-8-1 1,1 1-511,-6-1 0,-1 1-15,0 0 0,-6-1 681,0 1 0,2 0 27,11-1 702,-5-8 0,7 7 0,-8-7 0</inkml:trace>
  <inkml:trace contextRef="#ctx0" brushRef="#br0" timeOffset="6">18402 11206 8460,'7'-30'76,"1"2"0,1 2 0,1 0 0,1 3 495,4 1 1,-4 3-1,2 0 1,0-1 223,-3 1 1,8 0-276,-5-1 1,-3 8 281,3-1-52,-9 8 125,5-12-437,-9 15-257,-9 2 1,5 4 0,-9 9 283,-2 2-299,-2 2 0,-2 9 0,-1 2 126,1 2 1,-2-4-246,-5 6 0,4 0 84,-3 7 1,3 0-283,3-1 1,-3 1 139,-3-1 1,3 10-178,-4 3 1,-2 5 93,3 2 1,-10 2-139,3 5 1,-2 1 20,1 5 0,-3 2 6,4-9 0,-7 7 194,-6-6 0,4 12 163,-4-6 0,4 6 40,3-13 1,-1 9-116,0-2 1,3 4-120,3 3 0,6-8 90,7 1 1,1-8-214,0 1 0,-1 0 52,1-6 0,6-4-114,0-15 1,0-3 288,-6-4 0,2 3-136,4-10 1,-4-1 264,4-11 0,2 2-151,-2-9 1,7 1 687,-7-7-391,9 0-65,-5 0-230,9 0-3839,0 0 3030,9 0 767,1 0 0,18 8 0,2 3 0</inkml:trace>
  <inkml:trace contextRef="#ctx0" brushRef="#br0" timeOffset="7">4813 16403 8566,'-19'-8'812,"8"-3"0,-4-9-105,8 1 0,1 0 194,6-1 1,6-1-331,1-5 1,8-4 89,-2-8 1,10-10-257,3-3 0,8-5 1,-1-4-1,3-2 160,3-3 0,6-6-234,0 7 1,9-3-60,-3 3 1,3 6-1,-2 0 1,3 11-79,-3 15 0,-5 4 95,-2 8 1,-6 10-326,-7 3 1,-4 22-12,-9 11 0,-6 19-92,0 13 1,-11 11 133,-2 15 1,-8 4-325,-12 8 1,-7 9 95,11-50 1,-1 0 0,-1 1 0,0-1 86,-1 0 1,-1 0-1,2-2 1,0-1-393,-15 45 1,-1-9 189,8-5 0,0-14 504,7-11-349,8-8 298,3-29 0,10-6-155,4-21 0,5-7 183,8-13 0,7-13 105,0-12 1,8-7-35,-1-7 1,3 1-32,3-13 1,-5 4-114,5-11 1,-11 5 8,10 1 0,-5 3-68,-1 4 0,2 0-185,-8 14 1,0-4 158,-7 16 1,-6 7-6,0 5 1,-9 3 303,3-2 0,-5 11 92,-2 8 395,0 0-155,0-6-108,0-1 0,-2 10 304,-5 3-289,5 5-318,-15 2 1,13 0-156,-9 0 1,6 11-86,-6 8 0,7 3 127,-7 10 1,7 9-178,-7 10 0,6 5 97,-6 2 1,9 8-67,-2 5 1,3-2 131,3 2 0,9-3-13,4 3 1,6 0 73,7-13 0,4 0 175,9-19 1,-1 1 15,1-14 0,0-9-133,-1-10 1,1-5-322,0-2 1,-3-9 104,-4-3 0,5-12-567,-5-2 1,-2-2-837,2 3 0,-1-3 1432,1-5 0,4 5 0,-6 9 0</inkml:trace>
  <inkml:trace contextRef="#ctx0" brushRef="#br0" timeOffset="8">6533 16944 8903,'0'-19'0,"0"-1"1317,0 1 1,2 0 116,5-1 1,-3 1-894,9 0 1,2-7 0,9-2 0,2 0 209,-3 0 1,-1-6-367,-3 2 0,7 2 58,-1-2-366,1-1 1,-9 3 0,-2 7 457,-2 8-229,-8-3 1,3 18-136,-8 0 0,0 13 106,0 20 0,0 1-209,0 17 1,0 3 3,0 10 0,0-3-991,0 3 1,0-2-148,0 3 1,7-14-629,-1 1 0,1-9-7,-7-5 0,2-8 9,4-4 341,-4-13 1351,7-13 0,-9-19 0,0-11 0</inkml:trace>
  <inkml:trace contextRef="#ctx0" brushRef="#br0" timeOffset="9">6901 15881 8460,'0'-19'0,"0"0"0,2-1 2248,4 1 0,-2 0-247,9 0 1,0 6 298,7 0 1,5 6-1864,1-6 0,0 9-830,-7-2 1,-6 4-908,0 2 1,-2 4 1299,2 9 0,-5 0 0,-8 15 0</inkml:trace>
  <inkml:trace contextRef="#ctx0" brushRef="#br0" timeOffset="10">17339 15340 8460,'-17'-25'69,"2"-1"1,2 2-1,-2 5 1,-2 4 375,-3 2 1,7 9 0,1-3 0,-1 10 354,2 9 1,2 6-495,9 20 1,0-1 0,0 16-1,0 5-288,0 5 1,11 1 26,8-6 0,3 0-33,10 0 0,0-9-124,7-4 1,2-12-268,4-8 0,-4-5 215,4-8 1,-4-5 91,-3-14 18,1-12 0,-3-13 0,-3-11 484,-8-2 1,-12-9 131,-6 3 1,1-5-181,-1-2 1,-1 2-25,-6 5 1,-2 3 14,-4 10 1,1 6 675,-8-1-720,9 18 1,-4 0-299,8 22 1,0 12 30,0 13 1,10 16-218,10 9 1,1 21-144,11 18 0,-19-43 0,0 2-30,4 5 1,-2 2 0,-3 5-1,-2 1 156,0 6 0,-1 0 0,1 2 0,-1-1 81,-1-1 1,-3 0 0,0-2 0,-1 0 165,0-4 0,-2-1 0,-1-8 1,-4-2-155,-10 46 1,-8-15 396,-18-17 0,-8-7-2,-5-12 1,-1-7-97,1-13 1,-2-13-5,9-12 0,-4-7-21,10-7 0,-2-14-123,16-18 0,1-10 404,11-16 0,5-3-684,8-10 1,2 3-177,4 4 0,7 5-367,13 8 0,4 0-676,9 0 0,8 11 630,4 8 1,7 9-118,7 11 0,-3 8 379,9 5 1,-9 8-977,3 11 1511,-14-1 0,3 19 0,-9-1 0,-2 15 0,-2 13 0</inkml:trace>
  <inkml:trace contextRef="#ctx0" brushRef="#br0" timeOffset="11">18479 16596 8460,'0'-13'524,"0"1"1,3 5 364,3-6 1341,-4 9-1294,7-5 0,-7 18 641,4 4-1204,-4 13 1,9 4-1,-6 8 271,1 1 1,3 6-711,-3 0 0,-2 0 135,9-6 1,-6-7-709,6 0 0,-1-2 486,8 2 0,-7-6-1157,0-13 0,-1-4 125,8-9 0,-1-2-192,0-5 1,-6-12 669,0-13 1,-9-5 706,3-2 0,-5-16 0,-2-5 0</inkml:trace>
  <inkml:trace contextRef="#ctx0" brushRef="#br0" timeOffset="12">18576 15997 8460,'-11'-19'3264,"3"0"-1519,8-1 0,8 10-836,5 3 0,4 5-1743,3 2 1,-7 2 277,0 5 556,-9 12 0,4 11 0,-8 9 0</inkml:trace>
  <inkml:trace contextRef="#ctx0" brushRef="#br0" timeOffset="13">2049 3787 8460,'-7'-20'-134,"-1"-1"0,-1-3 0,0-3 0,3-1 0,0-2 0,-3 2 524,-2 0 0,5-4 0,-5 4 1,0 0 275,1 0 0,5-4-381,-1 6 1,-5 7-1,-2 6-48,-4-2 0,-4 6-48,-5 3 0,4 6-235,-3 6 0,-3 5 63,2 8 0,-9 7-38,3 0 1,-2 14-80,2-1 0,-5 13-140,5-1 1,2 5 173,-2 2 1,8 8-83,-2 5 1,5 13-159,1 6 0,10 7 284,3 6 0,9 4 17,4-49 1,1 0 0,0 3 0,3 0-3,9 1 0,1-1 0,-3-1 1,3 0-132,4-5 0,3-1 1,-2 2-1,2-2 16,1-5 1,2-1 0,-2 1 0,2-2-252,28 30 0,0-8 325,0-24 0,2-8-14,4-18 0,-4-8 460,5-5 1,-3-8-217,3-11 1,-5-10 137,4-23 1,-6-3-76,-6-9 1,-5-8 243,-8-5 1,-7-4-124,0-3 1,-8-14-122,1-5 0,-10-6-561,-2 0 1,-10 46 0,-1-2 334,1-4 0,0-2 0,-2-5 0,-2 0-73,-1-1 0,-2 0 0,-4 4 0,-4 1 24,-2 4 0,-4 2 1,-3 2-1,-3 2 27,-1 4 0,-2 1 0,-2 1 1,-4 4-103,-31-25 1,-9 19 350,2 33 0,-2 2-145,2 10 1,-2 9-64,8 11 1,1 13-817,6 6 1,9 5 661,4 1 0,6 3-604,7 4 1,6-2 53,13 9 666,-4-9 0,15 8 0,-5-4 0,5 5 0,2-5 0,0-4 0</inkml:trace>
  <inkml:trace contextRef="#ctx0" brushRef="#br0" timeOffset="14">6127 3207 8370,'-23'-32'81,"1"0"1,7 0 0,4 2-1,5 4 455,-3 4 0,5 12 0,-9 3 1,-2 5 220,-2 2 1,-2 11-542,-1 8 0,-8 18-313,-4 14 0,-11 22 107,-2 11 0,22-35 0,1 3-356,2 2 1,1 1 0,-3 7 0,-1 3 323,0 5 0,1 1 0,0 7 1,1 1-183,3 10 1,4 3 0,3-1-1,3 2-283,3 4 0,3-1 0,1-3 0,2-1 306,1-1 0,3-2 0,3-8 0,5-3 33,4-8 1,5-5-1,0-7 1,5-6-150,38 12 0,-3-10 443,9-22 1,0-13-107,6-12 1,3-7 453,3-7 1,-1-12-226,8-13 1,-2-15 216,2-11 1,-12-2-344,-14-11 0,-10 0 213,-3-6 0,-10-9-99,-2-4 1,-9 2-220,-11-3 0,-6-7-98,-6 44 0,-1-2 0,-3-5 0,-2-2 0,3-4 1,-1-2-1,-6-3 1,-3-1-166,-2-7 0,-3-1 0,-2-5 0,-2 0 93,-3-4 0,-3-1 0,-4 3 0,-3 3 72,0 5 1,-2 5-1,-1 11 1,-3 6-35,-30-26 1,-11 24 1105,-9 21 1,0 18-739,7 14 1,2 5-17,4 2 1,4 11-776,9 8 0,2 9 363,5 11 0,3-1-1487,10 1 0,8 15 1641,4 4 0,9 6 0,2 0 0,0 7 0,2 4 0</inkml:trace>
  <inkml:trace contextRef="#ctx0" brushRef="#br0" timeOffset="15">13628 2917 8310,'-39'-45'84,"0"-2"0,3 2 1,3 4-1,6 13 698,-1 11 0,-5 2-528,-12 9 0,2 10 0,-8 15 0,-3 13 118,-2 11 0,-2 15-179,0 13 0,27-27 1,0 2-1304,2 2 0,0 1 1119,-4 9 1,4 2 0,8-4-1,3 2 1,-3 9 0,1 3 30,1 4 0,4 2 1,6 8-1,3 2-182,-2 7 0,3 1 0,6 2 0,4 1 80,4 3 1,2 0-1,2 0 1,4-1-210,4 2 0,3-2 0,3-1 0,4-3 112,2-9 1,5-4 0,1-10 0,3-5 73,-1-13 1,2-5 0,-1-7 0,0-4-38,35 20 0,5-11 377,-5-15 0,5-13 11,-11-12 0,4-16 86,2-10 0,5-18 449,-5-14 1,-6-14-326,-19-5 1,1-21-344,-8-5 0,-19 38 0,0-2 41,-3-1 1,-1-1 0,0-6 0,-1-3-40,-4-2 1,-2-2 0,3-6-1,-1-1-130,-4-4 0,-1-2 1,2-14-1,-2-4-226,-5 29 0,-1 0 0,0-1 0,0-3 0,0-1 0,0 0 149,-2-2 1,1 0-1,-2 1 1,1 5 0,-2 2-1,-1 0-156,-2-32 0,-5 4 0,-5 12 0,-5 5 69,-4 16 1,-6 7 0,-6 12-1,-6 10 49,-46-3 0,-11 21 188,-8 18 1,-2 14-102,50 0 0,0 3 0,2 6 0,1 3-1014,-44 31 0,10 14 468,8 6 1,5 10 568,15 3 0,30-36 0,3 1 0,-14 41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903"/>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27391 9486 8200,'0'-25'103,"0"-1"0,0 0 1,0 0-1,0 1 911,0 1 0,0-4-504,0 2 1,0-2-1,2 7 1,2-1 1323,3 5-571,-1 2-803,-6 4 0,0 5 0,0 15 97,0 10 0,-6 15-272,-1 11 1,-6 16-72,7-4 1,-9 21-157,2-1 0,2 11-416,-2-4 1,0 8 381,-6-2 0,6 3-553,0-3 0,7-11 289,-7-8 0,9-11-1473,-3-2 1201,5-9 0,4-21-793,5-8 0,3-10 402,10-10 1,-1-10 137,0-10 1,3-1 764,4-11 0,-5-1 0,7-5 0</inkml:trace>
  <inkml:trace contextRef="#ctx0" brushRef="#br0" timeOffset="1">27835 9216 8200,'0'-28'602,"0"6"-422,0-3 1,0 3 3164,0 3-1512,0 0-1039,0 8 0,0 13-11,0 17 1,0 5 223,0 15 1,0-3-277,0 16 1,-6 1-240,-1 12 1,-1-3-898,1 9 1,3 0 341,-9 6 0,7-4-1117,-7 4 0,9-12 700,-3 5 1,5-9-644,2-10 0,0-2-309,0-3 0,0-14-304,0 0 1,-2-15 1735,-5-4 0,-12 0 0,-11 6 0</inkml:trace>
  <inkml:trace contextRef="#ctx0" brushRef="#br0" timeOffset="2">27294 10105 8200,'9'-20'1205,"4"1"0,4 0-469,2-1 0,9-5 560,4-1 1,13-9-601,7 3 0,12-11 312,7-2 0,-4 2-920,-3 11 0,-6 6-811,-6 13 1,-5-2 730,-8 9 0,-3 0-3962,-4 6 3954,5 0 0,-7 8 0,9 3 0</inkml:trace>
  <inkml:trace contextRef="#ctx0" brushRef="#br0" timeOffset="3">28550 9486 8200,'7'-19'1007,"-1"0"0,1-1-554,-7 1 0,0 0 2369,0-1 0,-2 10-1128,-5 3 0,-6 7-492,-12 7 1,-8 8-801,-12 17 0,-2 4-156,-5 22 1,-1-2-363,8 15 1,2 2 175,10 11 0,8-7-917,12 0 0,4-8 606,9-11 1,17-11-734,9-8 0,17-5-57,9-14 1,4-5 467,2-15 1,0-11-227,0-9 1,8-1 323,5-11 1,-4-7-471,-3-6 0,-10 0 945,-3 6 0,1 1 0,6-1 0</inkml:trace>
  <inkml:trace contextRef="#ctx0" brushRef="#br0" timeOffset="4">25168 10124 8200,'-26'-13'615,"0"0"0,5-2 1560,6-2-1095,6 6 1,18 3-480,4 8 1,12 0 217,8 0 0,14 6-452,11 1 1,8-1 0,12-6-1,1 0-156,5 0 1,4-6-109,9-1 0,6-1-376,0 1 1,-7-2 393,-5-3 1,-10-3-609,3 8 0,-22-1 247,-10 1 0,-18 5-1450,-8-4 283,-5 3 599,-10 3 1,-11 0 84,-13 0 0,-10-2-185,-3-4 1,-8 1 651,1-7 1,-5 5-141,-7-6 0,4 0 9,-4-6 0,4 0 140,2-1 1,7 1 591,0 0 0,8-1 64,-2 1 1,13 0 373,7 0 0,4-1-38,2 1 1,15 6-299,4 0 0,13 9 691,1-3 0,-3 10-478,2 9 0,0 1 35,7 13 0,-9 4-254,-4 2 0,-7 11 413,-6 2 0,2 7-339,-9-7 1,1 0-181,-7-6 1,-15-1-59,-5 1 1,-5-3-282,-1-3 1,-2-5-1716,-4-9 1,-5-2 415,5-4 1303,4 4 0,-8-6 0,6 8 0</inkml:trace>
  <inkml:trace contextRef="#ctx0" brushRef="#br0" timeOffset="5">17706 8829 8200,'11'-47'0,"-5"-2"405,-3-1 0,-1 3 161,4 9 1,-4 1 0,5 5 0,-5 4 2577,-2 0-2297,0 15 1,0 0-212,0 26 1,-7 9-95,1 16 0,-9 10-103,2 3 1,-4 7 53,-2 6 1,-1 5-195,1 8 0,0 1-238,-1-1 0,7 7-714,0-1 0,3 1 388,-3-7 0,-2-1-458,8-6 0,1 3 328,6-8 1,0-9-3053,0-11 1443,0-5 679,0-9 0,2-12 435,4-13 1,-1-14 889,8-12 0,0-8 0,6-10 0</inkml:trace>
  <inkml:trace contextRef="#ctx0" brushRef="#br0" timeOffset="6">18073 8598 8200,'13'-26'441,"0"0"1,-6-8-121,6 2 1,-9 1 689,2-1 0,-1 9-352,1-3 1,-4 4 478,5 3 1,-7 2-364,-7 4 1,3 4-43,-9 9 1,0 9-219,-6 4 1,-1 13-139,1 6 0,0 7 103,-1 6 0,1 4-112,0 9 0,0 2-254,-1 4 0,3 7 119,4 13 1,-2-5-854,9 5 0,-1-4 184,7-3 0,0-2-205,0-4 1,9 0-1113,4-13 1,4-7 729,2-19 0,-2-4-1967,-4-8 1488,4-10-423,-14-1 1925,5-9 0,-25-9 0,-4-1 0</inkml:trace>
  <inkml:trace contextRef="#ctx0" brushRef="#br0" timeOffset="7">17726 9370 8200,'19'0'133,"0"0"0,-6-6 1362,0 0 0,6-7-543,7 6 1,11-10-317,1-2 1,1-1-466,6-5 1,2 3 51,-2 3 1,7 0-1400,-7-1 0,-2 3 758,-11 4 1,3 2-3131,-10 5 1842,1 4 1706,-7 2 0,-8 19 0,-2 11 0</inkml:trace>
  <inkml:trace contextRef="#ctx0" brushRef="#br0" timeOffset="8">18325 9332 8200,'0'26'0,"0"-1"0,0 1 802,0-7 0,0-6 308,0 0-163,8-9 1,3 5-374,8-9 0,7-11-66,0-8 0,2-2-86,-2-12 0,-5-1-120,5-11 1,-5 4-268,-1-4 1,-7-2 155,0 2 1,-9 0-255,2 6 0,-4 9 114,-2 4 1,-8 5-107,-5 1 0,-4 10-11,-3 3 1,1 9-25,0 11 0,-7 2-26,0 17 1,7 9-151,6 11 0,2 1-240,-2-1 0,5 4 229,8-5 0,0 5-389,0 2 0,8-9 237,5-3 1,11-14-58,2-7 1,6-3 57,-6-3 1,6-8 208,-6-5 1,8-12 14,-2-7 0,-2-6 116,2-7 1,-8-4-19,2-9 0,2-6-156,-2 0 0,2-2 145,-3 2 0,-3 4-63,4-4 1,-7 4 3,-6 3 1,4-1-170,-4 0 442,-5 9 149,1 2 270,-9 18-326,0 1 0,0 11-144,0 5 0,0-3-280,0 9 0,0-7-40,0 7-48,0-9 149,-9 14-472,7-16 29,-6 6 616,8-8 0,0 0 0,8 0 0,-6 9 0,7 2 0</inkml:trace>
  <inkml:trace contextRef="#ctx0" brushRef="#br0" timeOffset="9">19021 9255 8200,'0'-26'235,"0"0"1,0 2 0,0 3-1,0 2 817,0-1 0,0 1 1005,0 0-1494,0 8 0,-9 2 0,-4 11-87,-4 5 1,-2 6-679,-1 13 1,3 6-111,4 13 0,-4-2-365,4 8 0,5-8 8,1 2 0,5-4 287,2-2 0,2-1-526,5 1 0,-3-9 258,9-4 0,0-11 442,6-2 1,0-9-40,1 2 1,-1-14 676,0-11 0,1-3-346,-1-10 1,0-7 763,1-6 1,-7-9-290,-1 3 0,1 2-40,7-3 1,-7 9-248,-1-2 1,-5 13-50,6 6 0,-7 5-1397,7 1 0,-6 10 234,5 3 940,-7 5 0,12 11 0,-6 1 0</inkml:trace>
  <inkml:trace contextRef="#ctx0" brushRef="#br0" timeOffset="10">19369 8617 8200,'-7'-49'337,"1"3"1,-3 6 1395,3 1 2305,4 9-1995,-7 2-768,9 17 0,0 11-589,0 13 1,0 13-272,0 6 0,0 7-168,0 6 0,6 6-952,1 14 0,-1 6 143,-6 12 1,0 3-382,0 4 0,0 3-1319,0-10 1,2 1 961,5-7 0,-5-8-159,4-4 1,3-14 223,-3-6 1235,10-21 0,-6 10 0,10-12 0</inkml:trace>
  <inkml:trace contextRef="#ctx0" brushRef="#br0" timeOffset="11">19833 8617 8200,'-20'0'3390,"1"0"-1626,8 0 0,3 15-897,8 4 1,0 13-731,0 1 0,0 5 81,0 7 0,6 3-1367,0 3 0,7 5 767,-6-5 1,6 5-351,-7 2 1,7-8-307,-7-5 1,1-13 1037,-7-6 0,0 4 0,0 0 0</inkml:trace>
  <inkml:trace contextRef="#ctx0" brushRef="#br0" timeOffset="12">19523 9255 8200,'11'-20'0,"0"-1"1891,-5-5 1,7 4-891,13-3 0,-3-3-301,10 2 1,7-6-202,12 6 1,2-8-460,-3 2 0,3 4 82,-9 2 1,-2 11-2375,-11 2-430,5 9 2682,-16-5 0,-1 1 0,-12-3 0</inkml:trace>
  <inkml:trace contextRef="#ctx0" brushRef="#br0" timeOffset="13">20103 8366 8153,'0'-26'5,"0"0"0,0 3 0,0 1 0,0 3 386,0 0 0,2-1 0,3 1 0,1 0 738,-2-1-584,-2 1-228,7 0-151,-7 8 1,7 0-148,-9 5-99,0 4 1,-2-7 16,-5 9 22,5 0 0,-9 0 100,5 0 176,4 0 56,-7 0 304,9 0-79,-8 0 328,5 0-534,-5 0 0,6 6 140,-5 1-281,5 8 0,-6-4 64,8 8 1,0 0-141,0 1 0,0 5 116,0 1 1,2 8-27,4-1 0,-2-3-54,9 2 0,-8 2-10,1 11 1,3-8-171,-3 8 1,7-9 140,-7 9 1,7-4-81,-6-2 0,-1 0 59,-6-1 1,2 1-326,5-1 0,-5 8 75,4-1 0,-4 0-247,-2-7 1,0-1 91,0-5 1,0 5-59,0-5 1,0-4 374,0-3 1,0-10-77,0-2 0,3-8 58,3 1 1,-2-4-101,9-2 0,0-2 174,6-4 1,1-5-62,-1-8 1,-6-9-25,0-5 0,0-1 35,6 2 1,-6-7-1,0 1 1,0 5 28,6-5 0,-8 6-78,-5-1 0,3 5 577,-3 9-155,9 8-111,-12 3 0,12 16-85,-9 5 0,3 13-113,-3 6 1,-4 7-204,5 6 1,-3-4-338,2 4 1,-3-4-117,3-3 0,-4-6 271,-2 1 0,2-10-1004,5 3 0,-5-11 589,4-2 0,-1-9 749,1 3 0,-4-5 0,7-2 0</inkml:trace>
  <inkml:trace contextRef="#ctx0" brushRef="#br0" timeOffset="14">21012 8404 8153,'10'-19'198,"8"-9"0,-14 7 2111,9-5-1257,-9 4-486,5 3 1,-9 11 282,0 8 1,0 10-302,0 16 1,-7-2 4,1 8 1,-7 9-159,6 10 1,-8 7-390,3 7 0,-6 5-478,-1 14 0,-2-2-824,-5 8 1,4 6 761,-3 8 1,11-51 0,0 1 105,-12 42 1,0-3-50,7-16 0,-1-8-92,1-5 0,6-8-55,0-11 140,9-8 484,-5-27 0,18 7 0,2-6 0</inkml:trace>
  <inkml:trace contextRef="#ctx0" brushRef="#br0" timeOffset="15">20780 8714 8153,'-20'-20'1080,"1"1"1,2 0 783,4-1 161,4 10-1238,9 1 1,15 13 227,5 9 1,3 9-530,-3 16 0,-1 1-161,0 0 0,5 1-1569,-5 5 0,5-2 817,-11 9 1,-5-7-2073,-1 6 1,-5-1 2498,-2 1 0,0 5 0,0-6 0</inkml:trace>
  <inkml:trace contextRef="#ctx0" brushRef="#br0" timeOffset="16">22056 8945 8172,'0'-30'332,"0"5"1,0 3 1618,0 3 1,0 6-209,0 0 1,-3 9-900,-3-3 0,-5 16-746,-8 10 0,0 9 24,-1 11 1,1 8-1250,0 4 1,6 5 750,0 2 1,8-6-447,-1-1 1,4-8 491,2 2 1,0-6-759,0-7 0,8-4 346,5-9 1,7-8 472,5-4 0,6-14 417,7-6 0,1-6-204,0-7 1,-1-4 197,1-9 0,-3 7-133,-3 0 0,-3 2 1075,-5-2 0,-10 6 212,5 13-204,-5-4 0,-4 17-498,-5 0 1,-4 4-365,-2 16 1,0-5-853,0 10 0,0-3 348,0-3-591,0 1 447,0-10-469,0-1 1,-2-9 267,-4 0 1,3-9 107,-3-4 1,2-10 252,-3-3 1,5-8 185,-4 1 0,3 3-306,3-2 1,7 2 143,-1-2 0,9 4-154,-2 9 1,4 8-104,3 5 491,-1 3 0,0 3 0,1 0 0</inkml:trace>
  <inkml:trace contextRef="#ctx0" brushRef="#br0" timeOffset="17">22558 9293 8172,'-11'-8'0,"-4"3"1060,9-8 1,-1 1-123,7-8 0,-6 1 1153,0 0-1748,-1-1 0,9 3-288,5 4-140,-5-4 1,15 15 113,-4-5 0,-2 7-594,2 7 0,-1-3 380,8 9 0,-1-7-584,0 7 0,1-8 262,-1 1 0,-6 3 28,0-3 1,0 1 772,6-7 1,-6 0-220,0 0 0,-7-7 357,7 1 0,-6-7-31,6 6 1271,-9-8-1090,13 13 1,-13-6-581,9 8 1,-9 2-450,3 4 0,2-2-698,-3 9 0,7 2-72,-7 11 0,7-4 1217,-6 3 0,8-3 0,-5-3 0</inkml:trace>
  <inkml:trace contextRef="#ctx0" brushRef="#br0" timeOffset="18">23061 8404 8172,'-11'-19'1412,"2"0"-707,9-1 2747,0 1-2207,0 8 1,9 20-93,4 17 0,8 10-660,-1 9 0,8 11-184,-16 9 1,10 10-1108,-9 2 0,-5 2 267,-1 12 1,-7 7-1453,-3-43 0,-1 0 0,-6 50-371,-10-2 2354,1-21 0,-9-7 0,-2-17 0</inkml:trace>
  <inkml:trace contextRef="#ctx0" brushRef="#br0" timeOffset="19">22983 9100 8172,'30'-58'1353,"13"9"-1020,-4 4 0,13 4 689,-1 2 1,-1 11 125,1 9 0,-8 8-563,2 11 0,-10 9-583,-3 4 0,-11 12 65,-1 8 1,-3 3-1079,-11 3 1,1-1 621,-7 1 0,-9 0-990,-4-1 1,-4-8 599,-2-4 1,1-2-459,6 1 819,-6-12 164,16 13 0,-6-26 836,8 0 0,0-2-445,0-11 0,8 0 744,5-6 0,4 0-399,3-1 1,-1 7 63,0 0 1,-6 9-46,0-2 1,-6 1 95,5-1-409,-7 4-405,3-7-537,-8 9-82,0 0 656,0-8 0,0-3-81,0-8 0,9-1 106,4 1 0,4 0-620,2-1 0,1 7-65,-1 1 0,7 7 316,-1-1 1,-5 6 429,-7 6 0,-9 7-13,2 13 0,-3-2 619,-3 8 0,-3 0-433,-3 7 1,-3-7 502,-3 0 1,-6-8 1117,5 1 863,5-3-915,-1-11-1114,9-3 1,15-16-329,5-5 1,5-11 32,1-2 0,-2-8 30,8 2 0,7 2-30,6-2 0,-7 1-182,-5-1 0,-3-2-347,2 8 1,2-6-688,-8 6 0,-7 0-174,-6 7 1,-8 0 548,1-1 1,-4-5 43,-2-1 0,0-8 124,0 1 1,-2-10 232,-4-2 1,3-15-40,-3 2 0,4-2 652,2 9 0,0 3 231,0 10 1,0 8 2056,0 4 714,0 13-2511,-9 5 0,-1 18-107,-10 10 1,7 7-315,0 12 0,3 8-243,-3 5 0,-2 4 0,8 2 0,1 2-331,6 4 0,0-4-341,0 5 1,0-5-494,0-2 1,2-9-848,4-4 1,5-10 795,9-3 0,-1-9-1385,0 3 2362,1-13 0,-1 4 0,0-6 0</inkml:trace>
  <inkml:trace contextRef="#ctx0" brushRef="#br0" timeOffset="20">27603 11670 8543,'-8'-11'539,"-5"4"1,2 5 371,-2 2 0,7 9 0,-5 8 0,2 11 382,5 11 1,0 12-963,-3 1 0,5 6 1,-4 8-1,6 9-360,6 7 1,-1 2-615,7-7 0,-5-2-961,6-4 1,-7-9 945,7-17 1,-9-8-1005,3-18 0,-9-8 121,-11-5 1541,-9-4 0,-16-19 0,-1-4 0</inkml:trace>
  <inkml:trace contextRef="#ctx0" brushRef="#br0" timeOffset="21">27101 11959 8003,'8'-68'0,"5"1"508,13 9 0,8 0-50,18 0 0,10 9 186,22 4 1,4 13-925,9 6 1,10 13 777,-49 9 0,0 2 0,0 1 0,0 2 90,4 0 0,-2 4 1,41 23 483,-10 17 1,-21 11-20,-12 8 0,-19 11-520,-20 9 0,-19 6-254,-19-6 0,-17 8-110,-16-2 1,-12-4-342,29-43 1,-1-2-1,-39 28 157,-3-11 0,3-5-720,4-14 1,0 2-103,13-16 0,0-7-668,20-12 1,-3-4-1873,15-2 2424,0 0 0,18-8 1006,8-5 1,17-13-1,13-4 1</inkml:trace>
  <inkml:trace contextRef="#ctx0" brushRef="#br0" timeOffset="22">28937 12191 8003,'0'-26'0,"0"1"676,0 1 0,0 3 638,0 1 1,-2 1 2036,-4 0-2527,3 8 0,-5 4 0,6 14 0,-3 8 298,-1 9 0,-1-1-769,7 9 1,0 3-169,0 10 0,0-2-1344,0 8 1,0-8 761,0 2 1,7-4-2272,-1-2 0,9-3 2668,-2-4 0,4 5 0,3-7 0</inkml:trace>
  <inkml:trace contextRef="#ctx0" brushRef="#br0" timeOffset="23">27739 13872 8003,'-9'-36'0,"-4"3"2659,-4 8-1959,6 3 1,-4 14-1,9 10 1,1 15 645,3 13 1,2 9-647,0 6 0,2 6 0,3 11 0,3 5 65,3 2 1,-4 2-1731,5 6 1,-5 2 523,6 5 0,-7 4-1571,7 9 1,-2-16 997,2-4 0,4-21-365,-4-4 1,-2-11 111,1-9 1267,-7-13 0,3-19 0,-8-11 0</inkml:trace>
  <inkml:trace contextRef="#ctx0" brushRef="#br0" timeOffset="24">27449 13988 8003,'19'-56'531,"0"5"0,3-3 266,4 9 0,12 2 600,14 11 0,12 0-168,7 12 1,11 5-596,1 15 1,1 11 92,-6 8 0,-12 18-446,-8 14 0,-19 20 571,-20 6 0,-8 16-336,-11 3 1,-17-5-657,-9 5 0,-17-6-7,-9 0 0,21-43 1,-2-1-304,-2-4 0,-1-1 0,-30 41-1159,1-11 0,7-13 826,7-13 0,1-6-615,5-7 1,13-6 123,0-14 1274,17-3 0,-3-18 0,8-1 0</inkml:trace>
  <inkml:trace contextRef="#ctx0" brushRef="#br0" timeOffset="25">28724 14490 8003,'-10'-38'1697,"-7"1"-1316,4 5 1,2-2 3957,-2 8-2124,9 0-272,-5 15-1407,9-6 1,2 24-502,5-1 0,3 18-206,10 8 1,-1 13-219,0 7 0,1 3 78,-1 3 1,-2 2 330,-4 5 1,4 1-826,-4 5 1,-4-6 170,-3-14 1,3 3 1050,-3-9 1,7-2 274,-6-11 0,8-13 663,-2-12 0,12-16-808,8-10 1,12-18 11,6-14 0,-1-3-1656,1 3 1,1-1 745,6 14 1,-9-1 350,-4 20 0,-13-5 0,-4 13 0</inkml:trace>
  <inkml:trace contextRef="#ctx0" brushRef="#br0" timeOffset="26">28686 14452 8008,'11'-20'356,"-3"1"54,-8 0 0,0 6 0,-2 2 248,-4 3 0,1 1-397,-8 7 1,3 9-1,-5 6 1,2 8-184,-2 10 0,-3 3-378,-1 3 0,-7 8-339,1 4 1,1 5 638,11 2 0,-13 0 0,5 0 0</inkml:trace>
  <inkml:trace contextRef="#ctx0" brushRef="#br0" timeOffset="27">28203 16249 8003,'-3'-50'445,"-3"5"0,-5 6 1,-2 7 1064,0 6-780,1 14 1,-8 3 0,1 13 0,2 7 167,4 8 0,-2 16 1,8 1-1,3 9-499,2 5 0,2 1-346,0 7 1,0 2-234,0 5 0,2 3-401,5 10 1,-3-8-845,9 1 0,2-8-736,10 1 1,-9-8 341,3-11 1819,-4 0 0,4-24 0,1 7 0</inkml:trace>
  <inkml:trace contextRef="#ctx0" brushRef="#br0" timeOffset="28">27932 16384 8003,'-11'-97'373,"3"11"-262,8 9 1,10 8 1171,10 11 0,8 7-548,10-1 1,10 16 120,3-3 0,13 13-289,7 1 1,5 10-85,1 2 1,-8 11-188,-5 2 0,-15 10-34,-10 16 1,-9 6-404,-11 13 1,-10 5 176,-9 8 1,-11 2-316,-14 4 1,1-2 205,-8 9 0,-1-11-161,-5-2 1,8-6-55,4-7 0,0-6-96,7-1 1,-3-8-104,16-10 1,2-3 150,10-4 0,20-5-20,13-8 0,19 7 124,0-1 0,12 3 316,1-3 1,-4 5-91,-3 8 0,-16 3 78,-16 3 1,-6 6-42,-20 7 0,-19 1-68,-19-1 1,-15 8-743,-18-1 0,-12 6 590,-13-6 0,39-22 0,-1-1 0,-2-2 0,0-1 0</inkml:trace>
  <inkml:trace contextRef="#ctx0" brushRef="#br0" timeOffset="29">28338 16500 8003,'0'-22'45,"0"-1"1,-2-3-1,-3 2 1,-1 3 956,2 1-738,2-7 1,-1 3 0,-1-8 0,-2 0 0,1-1 315,3 1 0,4-2 0,3-9 0,3-2 215,3 2 1,-7 4-64,3 7 1,-5-5-120,-2 5 0,0 4 48,0 3 0,-2 3-140,-5 3 0,-3 2-141,-10 4 0,1 2 150,0 5 1,-1 3-108,1-3 1,-3 6-36,-3 6 0,10-1-112,-5 8 0,7 2 101,0 10 0,3-1-37,3 8 0,5 0 134,-4 7 0,6 2-80,6 4 1,-2 6-154,9 14 0,-2 1-86,2 5 1,2 11-73,-9-5 0,7 15-134,-6 5 0,6-3 103,-7 3 0,7-2-243,-7-12 0,9-1 3,-2-11 1,-2-13-105,2-13 0,-7-7-350,7-5 0,-6-8-30,6-12 0,-7-4-725,7-9 0,-7 0 631,7 0 0,-6-2-838,6-5 0,-7-6 940,7-12 1,-7 3-1133,7-4 1,-6-4 679,6-2 1,-7-4-420,7-3 1535,-9 0 0,5-17 0,-9-4 0</inkml:trace>
  <inkml:trace contextRef="#ctx0" brushRef="#br0" timeOffset="30">28357 16229 8003,'0'-58'0,"0"0"0,0 9 298,0 4 1,0 4 471,0 2 1,0 9-14,0 5 0,9 3 283,4 3 1,6-1 74,7 1 1,4 8-529,9 5 1,1-3-18,5 3 1,11 4-76,9 15 0,1 2-11,-1 17 1,-5 9-236,4 10 0,1 14-22,-7 5 0,-13 8-466,-19 5 1,-7 8 375,-6 12 1,-9 2-233,-9-50 1,-3-1 0,-15 49 120,-23-12 0,-9-6-122,-10-7 0,-12-5 0,6-9 1,-8-8-54,8-17 1,4-9-147,3-5 1,12-5-62,7-7 0,6-7-440,7-12 0,4-12 320,9-7 0,8-8-234,5 8 1,4-10 154,2 3 1,2 2-916,4-2 1,11 2 1469,9-2 0,17-5 0,-2 7 0</inkml:trace>
  <inkml:trace contextRef="#ctx0" brushRef="#br0" timeOffset="31">29788 16500 8003,'-20'-11'0,"7"-13"0,1 5 0,1-5 1619,-2 5 1,4-2 1095,9-5-1233,0 4 0,0-6-839,0 9 0,9 0-100,4 0 0,6 8-448,7 4 1,4 5 75,9 2 1,-7 2-824,0 5 1,-2 4 496,2 8 1,-4 9-757,-8 4 0,-3 11 206,-4 2 1,-5 9-13,-8-3 0,-6-1 938,-1 1 0,-8-8-194,2 2 1,3-11 160,-3-1 0,9-10-160,-3 3 0,5-5 680,2-1 0,2-7-247,5 0 1,3-3 153,10 3 0,-1 4-146,0-4 1,-6 4-30,0 3 0,-9 1-345,3 5 0,-14-2 70,-6 8 0,-12-2-145,-8 2 0,-5 5 66,-7-5 0,-3-4-1201,-3-3 1,-5-3 566,5-3 0,1-6-1696,-1 0 1,10-9 2243,2 3 0,0-5 0,9-2 0</inkml:trace>
  <inkml:trace contextRef="#ctx0" brushRef="#br0" timeOffset="32">25110 12500 13967,'-45'-38'0,"0"1"-145,2 5 0,2-2 0,2 8 1,0 2 1338,1 3 0,6 8-815,-1 0 1,3 9-1,-2-1 1,6 10 598,5 8 1,4 4-504,4 2 0,4 0-498,9 1 0,2 6-60,5-1 1,12 1-345,13-7 586,13 1 1,7-3 0,14-4-20,12-7 1,8-4-56,10-2 1,1-2-313,0-4 0,4-3 185,-47 4 0,1-3 1,46-15 194,-46 13 1,0 0 0,50-20 198,-8 5 0,1-8 95,-14 8 1,-17-1-183,-16 7 152,-25-1-354,-9 1 0,-34 2-466,-9 4 1,-8 2 228,-5 5 1,-2 1-63,-4-8 1,4 9 285,-4-2 0,13-3-421,6 3 1,5-7-560,2 6 475,-1-8 0,10 11 87,3-9 1,14 9 1021,5-3 0,14 5-294,6 2 0,14 0-95,5 0 0,1 2 248,6 5 0,-11 4-122,11 8 1,-15 0-177,-5 1 1,-10 7-456,-15 6 0,-6-3-99,-14 2 0,-14 2-201,-18 11 1,-10 5-118,-16 8 1,3 0 697,-9 0 1,0 0-1,-6 0 0</inkml:trace>
  <inkml:trace contextRef="#ctx0" brushRef="#br0" timeOffset="33">25322 14374 10067,'-38'-30'0,"1"5"-137,5 3 1,-2 11 1104,8 5 0,0-3 30,7 3 1,6 0 808,0 6-1176,9 0 0,-3 6 176,14 0-617,12 9 1,13-12-1,13 3 656,7-4-582,12-2 0,5 0 1,10 0-51,5 0 0,4-6 26,9-1 0,6-10-526,0-2 0,-47 9 0,0 0 32,-1-2 0,-1-1 0,52-15 112,-3 2 1,-2 0-343,-11 7 1,-11 2 26,-27 4-289,-13-4 485,-20 15 0,-21-7-60,-18 9 1,-10 0-32,-15 0 1,-2 0 399,-5 0 1,-3-6-116,3-1 0,-2-1 210,3 1 1,-3-2 2,9-3 0,6 1-123,7 4 1,11 3 3,1-9-15,10 9 1,27-5 239,9 9 0,16 0-76,10 0 1,6 3-46,6 3 0,-1 5 117,8 8 1,-7 0-112,7 1 1,-17 1-113,-3 5 1,-19-2-30,-12 8 1,-12 0-101,-14 7 1,-24 1-245,-22 5 0,-14 5-356,-18 8 0,2 2-334,37-28 0,0 0 1038,-37 28 0,39-23 0,1 2 0,-36 31 0,1 5 0</inkml:trace>
  <inkml:trace contextRef="#ctx0" brushRef="#br0" timeOffset="34">25245 16751 8587,'-39'0'-122,"3"0"1,1 0 0,5 0 0,2 0 986,5 0 1,1 8-64,3 5 1,8-2-157,5 2 0,6-9-266,6 3 0,7-5 240,13-2-366,13 0-1,14-2 1,16-7 388,8-10-508,22-1 0,0-14 0,-42 20 0,2 0-689,-1-1 0,0 0 607,0 4 1,0-1-1,4-5 1,1-1-1,1 4 1,0 0 15,3-1 1,0 0 0,-1 3-1,1 1-313,-3-3 0,1 2 0,-3 4 0,0 1 211,-3 0 1,-2 1 0,48 2-262,-8-3 0,-18 5 119,-14 2 0,-14 0-225,-5 0 347,-14 0 0,-13 2 1334,-12 5-1366,-5-5 0,-4 9 248,-5-5 1,-4-2-553,-8 9 0,-9-9 242,-4 3 0,-11 1-254,-2-1 1,0-1 77,6-6 1,3-2 254,3-4 1,-3-3-8,4-4 0,10-4 99,3 4 0,6-4 205,0-2 1,4-1-99,9 1 1,5 0 152,8-1 0,2 8-71,17-1 0,7 8 191,6-1 1,6 4-47,-6 2 1,7 2-56,-7 4 1,-2 5-51,-11 8 0,-6 7 173,-13 0 1,-5 6 72,-8-6 0,-13 8-74,-12-2 0,-8 5-294,-18 2 0,-9-7 183,-11 0 0,2 0-1226,-2 7 1,11-7 107,2 0 0,2 0-1161,11 7 1803,0 8 0,6 3 0,1 8 0</inkml:trace>
  <inkml:trace contextRef="#ctx0" brushRef="#br1" timeOffset="35">22229 11747 8523,'-25'-7'85,"-3"-1"0,0-1 0,0 1 1,4 1-1,3 1 426,2-1-178,8 1-258,2 14 32,9-5 1,9 12 0,4-9 418,4-2-389,11-1 1,2-3 0,11 0 399,4 0-447,4 0 1,11-9 0,7-4 94,10-4 1,13-5-128,-36 10 1,2-1 0,4-3 0,2-1-337,11-4 1,3-3-1,3 0 1,3-1 272,10-4 0,3 0 1,2 0-1,3 0 39,-28 9 0,2 1 0,-1 0 0,31-6 0,-2 3-485,2 2 1,-1 1-1,-3 2 1,-1 2 392,1 2 1,0 0 0,-1 3-1,0-1-24,4-2 1,0 0 0,-4 5 0,-1 1 57,2 0 0,0 1 0,-1 3 1,0 0-13,1-4 0,0 1 1,-1 3-1,1 2-82,7-2 1,-1-1 0,-6 0 0,0 0 58,3 1 0,0-1 0,1-4 0,0-1 42,2-1 1,1 1 0,-33 2-1,0 0 1,1-1-7,4-2 0,1-1 1,0 0-1,-5 2 1,0 1-1,0-1 84,0-1 0,1-2 0,-1 2 0,-1 1 0,1 1 0,-1-1-14,-1-1 1,0-1-1,0 0 1,1 0-1,0 1 1,-1-1 48,1-2 1,-1 0 0,-1 0-1,28-6 1,-2 0-18,-1-1 1,-1 1-1,-5 2 1,-1 2-219,-3-2 0,0 1 1,0 1-1,0 0 260,0 0 0,0-2 0,-8 0 0,-2 0-58,-2 3 1,-1 2-1,-8 0 1,-1 0-70,-3 6 0,-2 0 0,-5-2 0,0 1 6,48 0 0,-22 1-99,-10 6 0,-11 0 49,-8 0 1,-13 0 1058,-14 0-988,-3 0 1,-11 2 1553,-5 4-1910,-4-4 884,-2 7 0,0-7-990,0 5 1,0-3 240,0 9 0,0-7-697,0 7 1,7 0 896,-1 6 0,9 9 0,-4 2 0</inkml:trace>
  <inkml:trace contextRef="#ctx0" brushRef="#br1" timeOffset="36">29710 11476 8239,'0'-19'-263,"0"0"1,2-1 0,5 3 0,6 2-388,4 2 1,2 7 649,1-7 0,8 9 0,2-5 0</inkml:trace>
  <inkml:trace contextRef="#ctx0" brushRef="#br1" timeOffset="37">30058 11322 8239,'17'-13'-402,"-4"0"1,-2 7 59,-4-7 195,-5 8 0,8-3 10,-3 8 221,-5-9 455,7 7-259,-1-15 50,-6 6 1,9-6 327,-4 4-267,-5-4 1,6 6-161,-8-8-104,9 8 0,-1 0 56,5 5 0,4 4-7,-4-5 1,-2 12-96,2 1 0,0 18 80,6 2 1,1 10-103,-1 9 1,-8 13 38,-5 13 1,3 15-29,-3 10 1,-3-36-1,-2 3-355,-3 6 0,-2 3 0,-1 8 0,-3 1 324,-4 6 0,-2 0 1,3 7-1,1 1-315,-3 4 0,0 2 1,3 4-1,1 0 321,2-4 1,1-2 0,1-1 0,1-3 29,4-10 0,0-2 0,1-2 1,0-1-20,2-6 0,1 0 1,1 1-1,3 0-131,4-4 1,1 0-1,-2 0 1,0-1 178,1-2 0,2 0 1,0 3-1,0 1 43,-2 2 0,1 1 0,4 3 0,-1 0-45,-3 0 0,-1-1 0,4 2 1,1-2 8,-4-6 0,-1 0 0,2 4 1,-2 0-17,-2-1 1,0 1 0,-1 3 0,-1 0-14,-1 0 1,-1-1-1,-1-1 1,-2-2-54,-2-6 0,-2-1 0,1 4 0,0 0 66,0 0 0,0 0 0,0-2 0,0-1-177,0-6 1,0-2-1,0 46 156,0-23 1,2-12 344,5-6 0,-3-10-430,9-9 1,-2-16 906,2-18-1132,4-7 0,-15-5 214,4-13 0,-3-13-685,-3-6 0,-9-11 463,-4-2 1,-11-9-311,-1 3 1,-10-5 319,3-2 0,-2 6 436,1 1 0,-3 8-152,4-2 0,4 6 127,2 7 1,13 4 18,7 9 0,-3-1 813,3 1 90,-1 8-690,16 3 0,8 8-149,9 0 0,8 8-76,-2 5 1,7-2-106,6 2 0,-2-9-102,9 3 1,-9-5-225,2-2 1,-5-11-256,-1-8 1,0-9-1281,-1-11 1782,-7 1 0,5-10 0,-6-1 0</inkml:trace>
  <inkml:trace contextRef="#ctx0" brushRef="#br1" timeOffset="38">2919 10646 7928,'-7'-56'0,"1"4"-429,1 7 1,3 4 509,2 3 0,0 1 0,0 5 0,0 6 1162,0 5 0,0 1-395,0 1 1,7 6-420,-1 0 0,7 11-134,-7 2 1,3 11 41,-3 15 1,-1 4-62,8 8 0,-9 10 33,2 3 0,-1 14-91,1 5 1,-4-1-89,5 2 1,-5 4-190,-2 2 0,6 9 64,1-15 1,-1 6-498,-6-12 0,7 6 271,-1-7 0,7 7-641,-7-7 1,7-8 227,-6-11 0,1-6-71,-1-7 1,-5-4-706,4-9-115,5-8 1525,-9-2 0,15-9 0,-6 0 0</inkml:trace>
  <inkml:trace contextRef="#ctx0" brushRef="#br1" timeOffset="39">3402 10201 8264,'-9'-58'466,"1"0"-197,-5 0 0,4 15-58,9 5 1,0 12 486,0 0 933,0 13-1145,0 5 0,9 12-78,4 9 1,-3 4-157,3 22 0,-6-3 1,6 16 0,-7-1-295,7 7 0,-7 9 124,7 4 1,-2 4-203,2 2 1,4 0-343,-4 1 0,-2-1-509,2 0 1,-3-6 323,3 0 1,2-11-285,-8-2 1,6-7 55,-7-5 1,0-14 479,-6 0 0,-2-8 395,-4-5 0,-13-8 0,-12-3 0</inkml:trace>
  <inkml:trace contextRef="#ctx0" brushRef="#br1" timeOffset="40">3150 11225 8264,'-30'0'0,"3"-8"357,7-5 0,9-4-48,5-3 0,6 1 210,6 0 0,7-9-100,13-5 1,13-5-11,12-7 1,14-5-252,6-8 1,6-2-602,7-4 1,-3 4 232,-36 28 1,1-1 0,42-27-562,2 2 1,2 9-518,-8 4 1288,-9 4 0,-8 11 0,-9 2 0</inkml:trace>
  <inkml:trace contextRef="#ctx0" brushRef="#br1" timeOffset="41">4446 10085 8514,'-30'-19'1018,"2"2"-768,8 4 1,7-2 747,1 8 1,-4 1-377,-9 6 1,8 9 438,-9 3 0,15 16-551,-8 11 1,4 2-459,-5 10 0,10 1-495,3 6 1,7-2 388,7-5 0,12 1 109,13-14 1,11-3-147,2-16 1,15-8-637,-2-5 1,13-8 309,0-11 1,4-6-555,3-13 0,-8-5-961,1 5 1932,9-13 0,-9 4 0,4-6 0</inkml:trace>
  <inkml:trace contextRef="#ctx0" brushRef="#br1" timeOffset="42">3595 12983 8318,'-19'-32'-36,"-1"0"0,3 0 0,2 0 1,4-1 1379,3-1-1084,1-2 0,7-1 0,0 5 0,0 6 0,0 5 2369,0 1-2052,0 10 1,9 10-287,4 12 0,4 12-96,2 2 0,3 10-329,4 3 0,-5 8 189,5 11 1,4 0-340,2 0 0,-2 6 156,3 1 0,-8 1-1402,8-1 1,-8-5 312,7 4 0,-10-10-56,-3-3 1,-8-16 1272,-11-3 0,-17-8 0,-5-5 0</inkml:trace>
  <inkml:trace contextRef="#ctx0" brushRef="#br1" timeOffset="43">3440 12983 8318,'-38'-81'233,"12"4"1,17 4 404,22 15 0,9-5-34,16 5 0,16-10 73,4 10 1,22 4-780,3 9 1,12 6 345,8 7 0,-48 18 0,2 2-48,1 5 1,0 1-1,-3 1 1,-1 2 106,36 3 0,-12 17 347,-14 9 1,-8 17-440,-11 8 1,-11 16-212,-21 10 1,-13 3-249,-13 10 0,-12-2 233,-8 2 1,-12-11-268,-6-8 1,1-2 205,-1 2 0,-1 0-1074,-6-14 1,9 1 479,4-19 1,6 2-2053,7-15 2722,13-1 0,-3-1 0,9-5 0,0-4 0</inkml:trace>
  <inkml:trace contextRef="#ctx0" brushRef="#br1" timeOffset="44">5103 12346 8212,'-9'-50'-96,"7"3"96,-4 9 0,4-1 974,2 0 1,0 9 866,0 4 292,0 5-1636,0 10 1,0 13-250,0 18 0,2 14 221,4 11 1,5 15-84,8-2 1,1 11-467,-1-5 1,0 7 146,1-6 0,5 1-832,1-1 1,2-5-181,-2 4 1,-5-6-631,5-7 0,-5-1 1575,-1-5 0,-1-4 0,0 6 0</inkml:trace>
  <inkml:trace contextRef="#ctx0" brushRef="#br1" timeOffset="45">4426 14587 8424,'-38'-19'1066,"1"-1"404,5 1 0,15 8-922,17 5 1,8 12-52,12 7 1,5 13 0,3 6 0,2 7 445,5 6 0,1 6-751,3 14 0,-7-3-378,0 9 1,1 8-973,5 11 0,1 5 858,0 2 1,-3-9-472,-4-5 1,-4-12 281,-8-7 0,-8-8-1048,1-11 0,-8-15 512,1-17 0,-12-11 1025,-7-2 0,-13-8 0,-4-11 0</inkml:trace>
  <inkml:trace contextRef="#ctx0" brushRef="#br1" timeOffset="46">4349 14857 8456,'-19'-66'479,"12"6"175,14-5 1,12 5-36,20 2 1,10 9-156,9 4 0,11 6-177,15 7 0,10 6 114,9 13 1,0 5-53,-6 8 0,-3 17-48,-3 9 1,-8 10 133,-12 9 1,-8 7-252,-18 12 0,-11 14-231,-21 12 0,-7 8 41,-12-1 0,-20 4-146,-13-11 0,11-43 0,-4 1-41,1 0 1,-2 0 0,-3 0 0,-1-1 103,-1-2 1,-1 0-1,0-2 1,0-3-996,-38 31 0,2-4 441,4-9 1,6-17-1829,14-9 2471,12-9 0,16-5 0,3-6 0,-3-3 0</inkml:trace>
  <inkml:trace contextRef="#ctx0" brushRef="#br1" timeOffset="47">5779 15012 8219,'-38'-17'0,"1"-2"0,5-14 0,13 5 1544,12 9 0,5 0-685,2-1 1,9 3-141,4 4 1,12-2-223,8 9 0,10-1-547,2 7 0,6 3-105,-6 3 0,9 5-128,-2 8 0,-7 3 57,-7 3 1,-1 5 116,-11 9 1,-3 8-151,-10 5 1,-4-3 34,-9 3 1,0-16 1129,0 3-711,0-13 0,2-7 89,4-13 1,9-21-49,18-10 0,9-14-2485,23-13 2249,12 1 0,-33 18 0,0-1 0,5 5 0,-1 0 0</inkml:trace>
  <inkml:trace contextRef="#ctx0" brushRef="#br1" timeOffset="48">5683 16963 8150,'-28'-38'10,"6"8"1,-6-5 0,9 10 0,2 1 966,4 3 747,-4 1-697,15 9 0,-7 11-558,9 13 1,9 13 0,4 8 0,6 9 266,7 9 1,4 2-362,8-3 0,1 7-382,0 0 1,-1 2-393,1 11 0,0-7-1090,-1 7 0,-5-6 810,-1 5 0,-6-7-855,6 1 1,-11-19-349,-1-6 1882,-1-22 0,-17-8 0,7-20 0</inkml:trace>
  <inkml:trace contextRef="#ctx0" brushRef="#br1" timeOffset="49">5799 16712 8300,'-28'-58'447,"8"0"1,12 2-224,14 5 0,14 2 711,12 4 0,13-5-168,7-8 0,-1 2-14,7 5 1,-2 4-394,15 8 0,-2 11-322,1 9 0,-5 8-47,-14 11 0,-6 11 122,-12 8 1,-5 11-489,-9 15 0,-8 5 284,-5 8 0,-6 8-403,-6 5 1,-5-2 129,-8 1 0,8-9 27,4-3 1,5-3 21,2-10 0,2 7 181,5-7 0,8 0-47,17-6 1,3-9 71,16-4 0,3-5-563,10-2 0,-14 1-4,-5-1 676,-13 9 0,-13 2 0,1 9 0</inkml:trace>
  <inkml:trace contextRef="#ctx0" brushRef="#br1" timeOffset="50">5567 16828 8056,'-7'-13'-714,"1"0"1,-3 7 1014,3-7-96,4 9 1,-13-13 0,6 4 0,0-4 86,1-3 1,1 1 0,7 0 0,0-1 70,0 1 0,0 0 64,0-1 0,0 1-126,0 0 1,3-1 30,3 1 1,-2 2-122,9 4 1,-6-2 51,6 8 0,-1 1-117,8 6 0,-1 6 77,0 1 0,3 10 27,4 2 0,-3 11-40,10 16 0,-8 5-49,8 13 0,-3 16-134,2 17 0,-17-45 0,0 3-301,-2 5 1,0 2 0,-2 2 0,-1 1-86,4 6 0,-2 0 0,-5-7 1,-1-2 149,-3 0 1,0-1 0,6 37-323,-3-20 1,1-20-96,-7-20 184,0-16 0,2-16-35,4-12 1,-4-13-110,5-14 1,1-10-126,-1-2 711,-1-8 0,-14 3 0,-3-8 0</inkml:trace>
  <inkml:trace contextRef="#ctx0" brushRef="#br1" timeOffset="51">5799 16500 8286,'-30'-48'0,"10"6"0,14-10 0,12 9 702,7-2 1,15 2-184,11-2 0,2 4 247,10-4 1,3 13-233,10 6 0,5 7-30,8 6 0,1 7-316,-1 12 0,-2 13 137,-4 13 0,2 16-131,-8 10 1,-12 17 60,-14 15 1,-5 7-253,-14 6 1,-3-3 177,-13-45 0,-2 0 0,-4 46 17,-4 2 0,-14-6 70,-18-7 0,-3-4-349,-4-9 0,-3-11-243,-3-8 1,-5-8-246,4-12 1,-1-1 127,1-5 0,-1-4-375,7-9 1,1-8 815,7-5 0,-1-10 0,0-2 0,1 1 0,-1 3 0</inkml:trace>
  <inkml:trace contextRef="#ctx0" brushRef="#br1" timeOffset="52">7442 16442 8254,'-30'0'0,"2"0"0,2 0 22,0 0 1,1 0 174,5 0 0,7-2 251,0-5 0,9-4 0,-2-8 0,4-2 393,2-5 1,8 2-249,5-8 1,13 0-95,6-7 0,5 3-189,1 4 0,3-5-18,4 5 1,-4 6-188,4 7 1,-6 2-221,-7 10 0,-4 9 134,-9 11 1,-2 15-275,-4 11 1,-4 17-280,-9 14 0,-11 12 270,-8 2 1,-1 4-93,-5-11 1,5-4 134,7-15 0,-2-9 77,9-4 1,2-8 254,10-11 1,7-9-119,13-17 0,4-2 147,8-5 1,10-1-42,3-5 0,-4-2 360,-1 8 1,-6 1-77,-1 6 1,-17 11 74,-10 8 0,-9 11-95,-10 15 0,-12 7 78,-13 12 1,-14-2-357,-5 9 0,-5-9-72,-2 3 0,0-7-648,0-7 0,2-6 396,5-13 1,3-6-1496,10-13 0,-1-4 1734,1-9 0,-1-9 0,0-2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13202 5332 8219,'-45'-8'-1,"-2"-5"1,-3-2 0,-1 2 0,2 7-84,3 3 0,-1 3 135,2 0 0,-6 0 0,5 3 1,3 1 203,3 2 0,3 1 252,5-7-176,4 8 1,9-5-76,-1 3 29,10-4-445,1-2 1,11 0-1,5 2 150,6 5 0,10-5-31,3 4 1,8 3-62,-2-3 1,7 9 36,6-2 0,5-2-76,8 2 0,8 0 128,5 6 1,4 0-5,3 1 0,5-1-173,1 0 1,19 1 217,-49-11 0,2 1 0,4 0 1,2-1-260,5 1 0,1 0 0,7-1 0,1 1 274,1 0 1,0-1-1,8-2 1,0-1 21,2 1 1,0-1 0,0-3 0,0-2-335,3 3 0,1-1 0,-3-5 0,0-1 400,-1 1 0,0-2 0,0-3 0,2-1-54,1 2 1,0-1 0,-6 0 0,0-1 30,0 2 0,-1-1 1,-3-1-1,-1 1-232,-1 4 1,-1 0 0,1-4 0,1 1 122,1 2 0,1 1 0,-7 0 0,0 0 33,0 3 1,0 0 0,-7 0 0,-1 0-3,-1 0 1,-1 0 0,-3 0 0,1 0-29,3 0 0,-2 0 0,43 0-118,-3 0 0,-24 2 125,-1 5 1,-14-5 423,0 4 1,-12-4-284,-7-2 1,-11 0 516,-1 0 0,-8 0-446,8 0 256,-10 0 0,5 0-657,-9 0 0,1 0-276,-1 0 1,0 2 455,1 5 0,8 4 0,2 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15844 9003 11929,'7'-3'70</inkml:trace>
  <inkml:trace contextRef="#ctx0" brushRef="#br0">15935 9002 11250,'2'1'-57</inkml:trace>
  <inkml:trace contextRef="#ctx0" brushRef="#br0">25052 8907 8257,'-22'-2'95,"-4"-3"0,-6-1 62,-4 2 1,-3 1 790,0 3 0,-1 3-342,-5 3 0,2 11-313,-9 9 1,9 8-267,-2-2 1,11-1 12,1 1 1,18-6 0,2 4 0,11-3-55,9-3 0,6-2 1,12-3 0,8 0 3,12 1 1,-4-1-142,4 0 1,2 3 200,-2 3 0,-9 5 159,-10 9 0,-13 0 452,-6-1 1,-14 1-240,-6 0 1,-21-1 61,-11 1 1,-11-7-54,-8 0 1,-1-8-217,-12 2 0,14-5-328,-1-2 0,12-8-1037,14-4-2409,8-5 2684,10-2 0,23 0-774,16 0 0,2 0 1649,12 0 0,7-9 0,10-2 0</inkml:trace>
  <inkml:trace contextRef="#ctx0" brushRef="#br0">25264 9428 8257,'20'-38'0,"-1"1"649,0 5 0,-1-2 2523,-6 8-1084,6 0-748,-16 15 1,4 3-904,-12 8 0,-5 11-169,-8 8 1,-1 2-544,1 12 1,6-1 278,0 6 1,2-5-1648,-1-1 1,-3 0 30,8 7 0,1-7 1612,6 0 0,-9-8 0,-2 4 0</inkml:trace>
  <inkml:trace contextRef="#ctx0" brushRef="#br0">25419 8868 8257,'0'-26'0,"0"1"0,-2-1 1096,-5 7 1,5-7-405,-4 0 0,4 0 1786,2 7-1105,0 0-1418,0-1-3302,0 10 2650,8 1 0,-3 18-1325,7 3 2022,-7 6 0,12 9 0,-6 4 0</inkml:trace>
  <inkml:trace contextRef="#ctx0" brushRef="#br0">25651 9100 8257,'0'-19'-132,"0"-1"428,0 1 1,0 0 0,2-1 0,2 1 903,3 0 1,8-1-551,-2 1 0,-2 6 1,1 0-81,3-2 0,3 0-432,1 2 1,0 5 69,1 8 1,-5 0-141,4 0 1,-4 0 64,11 0 0,-5 8-211,-1 5 0,5-2 77,1 2 0,0 6-245,-7 7 1,-2 0 127,-4-7 0,2 7-20,-8 0 0,6 8 26,-7-2 1,1 5 96,-7 1 1,-3 3-117,-3 4 1,2-2 60,-9 9 0,-7-7-268,-5 6 1,-10-6 90,3 7 1,-2-9-110,2 2 1,-11-4-33,4-3 0,-4-6 119,4 1 1,-4-16-8,5 2 0,-3-12 48,15-1 0,0-4 316,7-2 0,2-2-120,4-4 166,4-5 1,18-9-54,4 1 0,4 8 59,2 5 1,1 4-58,-1 2 1,7 0-46,0 0 1,-1 0-28,-5 0 1,3 8 5,-3 5 0,3-2-30,-10 2 0,-4 0 10,-3 6 0,-6-6 94,-6 0 1,-5 0-87,-8 6 1,-3-8 0,-4-5 0,3 3 17,-9-3 0,6 1 3,-6-7 1,8 0 2,-2 0 1,5-2-5,1-5 0,7 5 155,1-4-87,7-5 1,-1 9-5,12-5 1,7-1-45,13 1 0,4 1-95,9 6 1,1-2-31,6-5 1,-6 5-255,5-4 0,3-5 348,-3-2 0,0-4-62,-6-3 0,-1 1 389,1 0 1,-9 0-140,-4-1 1,-7-6 333,-6 1 1,-2-10-201,-5 3 0,-4 2-4,5-2 0,-12 8 81,-1-1 1,-9 3 492,2 3-674,-4 8 0,-2 2 52,-1 9 0,3 11-328,4 8 1,-2 9 95,9 11 0,-1 0-149,7-1 1,9 1 29,4 0 1,6-3-535,7-4 0,6-6 155,13-13 1,5 2-57,8-9 1,6-10-238,0-15 1,1-9 251,-7-11 0,4 1-567,-4-1 0,-11-2 63,-14-4 861,-10 4 1,5-23 0,-9 4-1</inkml:trace>
  <inkml:trace contextRef="#ctx0" brushRef="#br0">27642 9544 8257,'0'-19'382,"0"0"1,0-1 0,0 1 725,0 0 0,0-1 1,-2 3 951,-5 4-1577,-3 5 0,-12 16-511,-4 5 0,5 7 0,-7 5 0,2 8-117,0 3 0,1 3-646,5-1 1,1 1 445,0 0 1,6-9-567,0-5 1,9-1 288,-3 2 0,5-11 7,2 4 362,0-12 1,9-1 202,4-12 1,4-12 220,2-7 1,7-1 304,0 7 1,-1-7 70,-5 0 0,-1 0-75,0 7 1,1 6-119,-1 0 1,0 9-13,1-3 1,-1 5-480,0 2 1,1 2 123,-1 5 0,-6 10-207,0 9 1,0 0-84,6-7 0,-6 0-212,0 1 1,-3-8 206,3 1 0,5-8 91,-6 1 0,-1-4 414,2-2 1,-7-8-155,7-5 1,-6-4 337,6-3 0,-9 1-176,2 0 1,3-7 481,-3 0-391,10 0 0,-12 7 453,9 0-915,-9 8 0,13 2 94,-4 9 1,-2 0-1017,2 0 1,0 0 2,6 0-8,0 9 0,1-1-255,-1 5 1348,0-4-122,1-9 1,-3-2-55,-4-5 1,-3-3 876,-3-10 1,-5-8-545,4-4 1,-1-4 1006,1-3 0,-2-10-508,9-9 0,-6 0 160,6-7 1,0 5-218,6 2 1,-6 9 127,0 4 0,0 8-184,6 12 0,0 1-111,1 18 1,-8 1-381,1 12 1,-2 6 127,2 12 1,-2 8-325,-5 12 1,-4-2 205,5 8 1,-7-6-205,-7 7 1,3-9 105,-9 2 1,0-5-677,-6-1 1,0-2 298,-1-5 0,1 2 113,0-8 1,-1-7 506,1-6 0,0-2-25,-1 2 329,9-5-325,3 1 1,10-7-104,4 4 1,5-3 39,9-3 0,7 0-934,6 0 0,3 0-277,3 0 0,-7-7-1969,0 1 3057,-8-9 0,12 4 0,-6-8 0</inkml:trace>
  <inkml:trace contextRef="#ctx0" brushRef="#br0">30194 8714 8417,'10'-52'0,"-1"3"372,-1 1 0,-5 3 1,3 9-1,-4 4 989,-2 6 0,0 4-496,0 3 1,-2 8 0,-2 7 28,-3 8 0,-6 9-399,7 13 0,-7 8-163,7 18 1,-7 2-229,6 16 0,-6 1 93,7 7 1,-9-1-529,2 0 1,2 2 298,-2 5 1,7-4-1510,-7 3 0,2-5 443,-1-8 1,-6 3 25,5-8 1,3-9-492,-3-11 1,0-13 740,-6-6 1,-3-13 821,-4-7 0,-4-12 0,-8-5 0</inkml:trace>
  <inkml:trace contextRef="#ctx0" brushRef="#br0">29672 9428 8257,'-7'-38'0,"1"-1"0,-1 7 750,7 0 0,0 2-202,0-3 0,9 3 271,4 5 1,13 3-321,6-4 1,6 5-114,8 2 0,-3-1-118,8 1 0,1 2-484,6 4 1,0-2 12,0 8 1,0 1-168,0 6 1,-9 0-2870,-4 0 3239,-13 0 0,5 0 0,-7 0 0</inkml:trace>
  <inkml:trace contextRef="#ctx0" brushRef="#br0">30638 8945 8257,'0'-12'1076,"0"-1"0,0 6 226,0-6 954,9 9-1621,-7-5 0,7 20-214,-9 8 1,0 9-255,0 11 1,-9 8 52,-4 5 1,-4 4-875,-2 2 1,-1 0 513,1-1 1,-7 4-1484,0 3 0,-6 0 724,6 1 1,-6-3-642,6-17 1,1 4 1539,5-10 0,1-5 0,0-14 0</inkml:trace>
  <inkml:trace contextRef="#ctx0" brushRef="#br0">30329 9216 8257,'0'-45'0,"0"0"0,6 8 1006,1 11 0,-1 5-355,-6 2 0,2 8 1223,5 4-1300,-5 5 0,7 11-72,-9 4 1,0 10-199,0 3 0,-7 9-263,1-3 1,-7 4-219,6 3 1,-6 0-448,7-1 0,-3 1-1132,3-1 1,4-1 800,-5-5 1,5 5 954,2-5 0,-8-4 0,-3 0 0</inkml:trace>
  <inkml:trace contextRef="#ctx0" brushRef="#br0">31005 9177 9076,'0'-11'1783,"0"5"-408,0 12 1,0 5-987,0 9 0,-2 7 1,-2 6-1,-2 3-397,1 3 1,-3-7-622,1 0 0,-6 0-1080,7 7 0,-7-7 952,7 0 0,-7-8-781,6 2 1538,-8-5 0,4-1 0,-8-1 0</inkml:trace>
  <inkml:trace contextRef="#ctx0" brushRef="#br0">30928 9216 8257,'19'-50'228,"1"5"0,8 5-152,4 1 0,4 7 1232,3 0 0,0 14-403,-1-1 1,1 13-176,0-1 1,-7 5-193,0 2 1,-10 2-156,-3 5 1,-8 10-316,-11 9 1,0 6 132,0-6 1,-15 6-662,-5-6 1,-5 8 371,-1-2 0,-4-2-1388,-9 2 0,7-6 357,0 6 0,8-8-468,-2 2 1,3-3 799,-3 3 0,4-5 787,-3 5 0,10-4 0,2-3 0,2 3 0,-2 3 0,4-10 0,9 5 0,9-14 0,4 0 0,6-3 348,7-3 1,-2 0-93,8 0 1,0-11 1191,7-8 0,-1-1-382,1-5 0,-2-6-189,-5-1 0,4 2-249,-3-2 0,1-2-186,-2-11 1,2 4 42,-8-4 0,-2 10-78,-11 3 1,2 0 108,-9-7-264,1 9 1,-16 4-188,-4 14 1,-4 3-403,-2 9 0,-1 9 317,1 3 0,0 14-311,-1 6 1,3 5 159,4 2 0,5-1-642,8 1 1,0 0 292,0-1 1,8-6-255,5 1 1,11-12 295,2-2 1,10-1 190,3-12 0,2 0-57,10-6 0,-8-15 91,2-4 1,-4-7-462,-2 1 1,-3 1-9,-4-8 722,-12 8 0,-3-12 0,-6 6 0</inkml:trace>
  <inkml:trace contextRef="#ctx0" brushRef="#br0">25535 15997 8074,'-6'-19'-17,"-1"0"0,-6 6 0,7 0 32,1-2 1,10-2-1,3-3 1,3 1 133,4 0 0,2-1-100,3 1 0,-1-2 1,2-3-1,3-4 329,2-2 1,-7 7-185,-6-3 0,-2 2 159,2-2 0,2 5-6,-9-5 0,1 5 314,-7 1-208,0 10-243,0 1 0,-9 20 12,-4 8 1,-6 15 45,-7 12 0,2 16 2,-8 2 0,6 9-53,-6 4 1,2 9-320,-2 4 0,-2 5 118,8 2 0,0-1-181,7 1 0,-1-3 178,1-4 1,8-6-118,5-13 1,4-20-568,2-12 1,0-13 338,0 0 0,8-14-975,5-5 0,4-5 527,3-2 0,-3-9 780,-4-3 0,4-23 0,-6-6 0</inkml:trace>
  <inkml:trace contextRef="#ctx0" brushRef="#br0">25168 15708 8242,'-20'-58'635,"10"8"79,3 5 0,24 4 134,16 3 0,12-1-276,13 0 1,8 3 27,5 4 1,6-3-475,7 10 1,-2-8-372,8 8 0,-10 1 3,-3 11 1,-11 5-102,-14 8 1,-5 0-342,-8 0 1,-9 15-1903,-4 4 2586,-13 22 0,-13 8 0,-11 20 0</inkml:trace>
  <inkml:trace contextRef="#ctx0" brushRef="#br0">25941 16345 8242,'0'11'1090,"9"-3"-703,3-8 1,8-2 530,5-4 1,6-5-330,7-8 1,7-3-216,0-3 0,7 3-207,-7-4 0,-8-2-110,-12 3 1,-5-1 301,-7 7-244,-5 8 0,-23-4 28,-4 8 0,-16 1-240,-3 6 0,1 2-81,-1 5 1,1-3 86,11 9 1,1-9-96,5 2-99,1 5-48,8-9 0,5 7-5,12-9 1,11 0-153,9 0 0,8 0 111,-1 0 1,-3 0 68,2 0 0,-8-2 396,1-5 1,-3 3-126,-3-9 1,-6 7 133,0-7 0,-9 6 145,3-5 1,-5 5 161,-2-6 1,0 7-146,0-7 0,0 6 44,0-5 1,0 5-72,0-6 0,-7 7 71,1-7-131,-9 9 0,4-11-26,-8 8 0,-7 1 67,0 6 0,-8 4-29,2 9 1,-5 2 139,-1 17 0,-3 9-207,-4 10 0,6 14-83,0 6 0,9 4-136,11 2 1,8 3 84,5 3 1,8-12-98,11 0 0,10-17 41,23-9 0,3-20-293,9-5 0,2-16 2,4-4 1,-3-11-135,3-14 0,0-12 19,-6-8 0,3-9-129,-16 3 1,0-3-280,-7 3 1,-1-10 356,-5 10 1,-2-7 531,-4 13 0,-4-9 0,5 5 0</inkml:trace>
  <inkml:trace contextRef="#ctx0" brushRef="#br0">26714 16268 8242,'-11'-19'1067,"3"-1"0,10 3 377,4 4 1,5 5-448,8 8 0,7 2-91,0 4 0,8 11-328,-1 9 1,-3 8-29,2-1 1,-2 5-408,2 7 1,-6 3 41,-13 3 0,-5 3-696,-8-9 1,-10 6 411,-10-6 1,-10 7-1171,-15-7 1,-2-2 57,-5-11 0,-1-6-387,8-13 0,-5 2 651,12-9 1,-3-1 946,15-12 0,0-12 0,7-11 0</inkml:trace>
  <inkml:trace contextRef="#ctx0" brushRef="#br0">27333 15650 8076,'0'-50'0,"2"5"1030,4 13 1,5 0-509,8 12 0,1-1 989,-1 15 0,-6 3-538,0 16 0,-2 11-188,1 21 1,3 11-397,-8 8 1,-1 9-174,-6-2 0,7 6-295,-1 7 1,1-2 174,-7 8 0,-2-7-731,-5 8 1,3-8 485,-9 7 1,6-17-1134,-5-2 1,1-11 93,-2-8 1,-2-5-111,8-8 1,-8-18 669,3-8 1,1-9-366,-2-4 993,9 0 0,-22-17 0,4-4 0</inkml:trace>
  <inkml:trace contextRef="#ctx0" brushRef="#br0">27159 16558 8076,'-20'-20'500,"3"-1"147,4-5 0,5 5-10,8-5 0,15 4-173,4 3 1,15-2 265,5-5 0,8 4-256,11-3 1,0 3-388,0 3 1,9 0 34,4-1 1,-5 3-919,-1 4 1,-5-2 795,-2 9 0,0-9 0,0 4 0</inkml:trace>
  <inkml:trace contextRef="#ctx0" brushRef="#br0">29111 16094 8184,'0'-32'0,"0"0"812,0-3 0,0 14-183,0 1 1,-2 14 0,-7 0 216,-10 3 1,-2 21-491,-12 7 1,-5 20-194,-7 13 0,-1 7-247,8 6 67,-1 4 1,3-7-1,3 8-540,8-6 345,12 6 1,4-25 0,11-2-161,5-12 1,12-11 192,13-13 1,11-9-85,2-17 1,9-17 578,-2-22 1,-3-6-10,3-6 1,-10-5-45,4-8 0,-12 0-16,-2 0 1,-8-1-83,2 1 1,-5 4-426,-2 9 1,-8 1 85,-4 18-2313,-5 9 2487,-2 16 0,-9 3 0,-2 7 0</inkml:trace>
  <inkml:trace contextRef="#ctx0" brushRef="#br0">29382 16210 8324,'-39'0'865,"0"0"108,18 0 1,4 8-290,17 5 1,0 5 518,0 1 1,10 0-1062,10 0 1,1 1 51,11-1 1,1-2-1296,5-4 0,1 2 410,0-8 0,-1-3 126,1-10 1,0-1 520,-1-12 0,1 2 445,0-16 1,-1 1 623,1-6 0,0-1-611,-1 0 0,1 3 465,0 4 0,-3-1-248,-4 14 0,5-2 223,-5 14 0,2 3-358,-1 10 0,-5 7-1121,-9 13 1,0 4-396,1 9 1,-3-1-886,-4 1 0,2-7 1905,-9 0 0,9-8 0,-4 4 0</inkml:trace>
  <inkml:trace contextRef="#ctx0" brushRef="#br0">24394 17949 8212,'-6'-13'232,"0"0"0,1-2 0,3 2 2376,2 7-2393,0 16 1,0 18 0,0 7 0,0-3-272,0 2 1,0 3-329,0 1 1,0 1-110,0 0 0,0-3-491,0-4 0,0 3 984,0-10 0,-8 10 0,-3-5 0</inkml:trace>
  <inkml:trace contextRef="#ctx0" brushRef="#br0">24452 17601 8212,'-8'-39'0,"6"9"1442,-5 5-380,5 3-760,2 3-496,0 8 1,0 5-965,0 12 1158,0 5 0,9 8 0,1 0 0</inkml:trace>
  <inkml:trace contextRef="#ctx0" brushRef="#br0">24704 18084 8295,'-20'19'0,"10"1"1112,1-1 0,18-2-508,4-4 0,4 2-412,2-9 1,3 3-433,3-3 0,-3-3-621,4 3 1,-5-4 188,-2-2 0,1-2 303,-1-4 1,-2-5 197,-4-8 0,4-7-48,-4 0 0,-2 0 393,2 7 1,-9-7 624,3 0 9,3 1 1,-5 8 157,8 4 585,-9 4-1427,13 9 1,-13 15 85,9 4 1,-6 11-447,5-4 1,-7 9 217,1-3 0,3-2-1229,-3 2 1,1-6 163,-7 6 1083,8-8 0,-6 4 0,7-9 0</inkml:trace>
  <inkml:trace contextRef="#ctx0" brushRef="#br0">25477 17234 8202,'0'-28'-272,"6"0"272,1-4 0,8 6 2176,-2 13-1344,4 5 0,0 10-102,-4 4 0,2 7-386,-8 13 0,-1 13-280,-6 12 1,6 7-53,1 6 0,-1 3 185,-6 4 1,0 4-445,0-4 0,0 2 239,0-2 1,0 2-639,0-9 0,0 0 219,0-6 1,2-8 15,5-5 0,-5-13-168,4-6 240,-3-5 296,-3-10 0,-9-2-118,-4-9 0,-4-9 164,-2-4 0,-1 2-55,1-2 1,0 9 283,-1-2 0,-5 4-94,-1 2 1,0 2 165,7 4 1,1 13-109,6 14 0,3 3-74,9 3 0,0-1-312,0 1 0,11-2 124,8-5 1,3 2-179,10-8 0,2-2 68,11-12 1,-4-3 18,4-9 1,2-9 116,-1-3 0,1-14 24,-2-6 1,-6-5-26,-1-2 1,1-8 141,-7-4 1,-4-5 98,-2-2 1,-5 6-40,-1 1 1,-8 6 156,1-7 0,-6 11-55,6 3 0,-9 8 367,2 10 0,-6 10-240,-6 3 0,2 7-178,-9 7 1,2 12-18,-2 13 1,-4 7-130,4 6 1,-2 4-568,2 9 1,-4 0 300,4 0 0,2-6-408,-2-1 1,9-1 281,-2 1 1,-3-10-71,3-9 0,-1-8 79,7 2 1,9-14 74,4-5 0,10-7 79,3-7 1,11-10 201,1-9 0,1-14 187,6 1 0,-2-10-162,2 4 0,-2-9 150,9 2 0,-12 5-76,-1 2 0,0-2-57,-7 2 1,-4 2-156,-2 11 0,-5 4-177,-2 8 0,-6 3-602,0 4 853,-8 5 0,3-1 0,-8-2 0</inkml:trace>
  <inkml:trace contextRef="#ctx0" brushRef="#br0">26521 17775 8202,'-20'-9'3483,"10"-1"-2701,-7-1 1,14 13 253,-3 17 0,10 9-254,3 11 0,8 6-327,-2 0 0,-3 9 21,3-3 0,0 7-470,6 7 1,-8 1-510,-4 5 0,-5 4-1242,-2-4 1,0 2 1020,0-2 0,-7-7-1017,1-12 0,-9-14-134,2-12 1194,-4-4 1,0-16 680,4-12 0,-4-22 0,6-22 0</inkml:trace>
  <inkml:trace contextRef="#ctx0" brushRef="#br0">26482 18316 8202,'19'-71'-602,"1"0"0,8 5 1625,4 1 0,4 3-381,3 17 0,0 6-33,-1 7 1,3 8-80,4-1 0,-4 10-9,4 2 1,-4 8-93,-2-1 1,-9 12 59,-4 7 1,-14 7-657,-5 5 0,-7 5 214,-7 9 0,-5 6-423,-14 0 0,-4 2 318,-9-1 0,0-6-1463,1 5 0,-7-4 274,0-2 1,2 0 1246,10-1 0,-3 1 0,6-1 0</inkml:trace>
  <inkml:trace contextRef="#ctx0" brushRef="#br0">26791 18412 9466,'9'-10'1726,"2"-7"-1183,8 4 1,3 2 81,3-2 0,8-2-170,12-11 1,-2 5-482,8-5 1,-8-2-31,2 2 0,-13 3-7,-6 10 0,-4-2 160,-3 8-229,-8 1 0,-11 21-66,-13 4 1,-6 20-10,-7 0 1,-2 4-93,-4-5 0,2 1 83,4-1 1,4-1-185,-3-5 1,10 0-340,2-12 21,8 3 481,-3-21 0,18-2-16,10-12 0,8-16 145,10-11 0,1-2-76,0-10 1,6 8 342,0-2 1,0 4-81,-6 2 1,2 3 334,4 4 1,-13 6-64,0 13 0,-8 6 101,-5 14 0,-8 12-242,-5 13 0,-4 5-117,-2 2 1,0-1-141,0 1 1,0-7 125,0 0 0,-6-8-661,-1 2 233,1-14 135,-3-3 1,7-11 253,-4-5 0,6-10 129,6-8 0,-1-10 77,7 3 1,1 2 325,7-2 1,-1 8-168,0-2 1,1 7-59,-1 6 1,7 5-290,0 8 1,1 2 156,-1 4 1,-4 11-1190,3 9 1,3 8-100,-2-1 1,0 1 1072,-7-2 0,9 5 0,2-7 0</inkml:trace>
  <inkml:trace contextRef="#ctx0" brushRef="#br0">28183 17388 8128,'0'-38'1124,"0"8"-844,0 4 1,0 5 1850,0 1-1402,9 9 0,2 5-106,8 12 1,-2 14-328,-4 12 1,2 13-240,-9 7 0,7 3-108,-6 3 0,-1 9 98,-6 4 0,0-3-505,0 3 0,0 0 337,0 6 0,0-1-223,0-6 0,-6-5 48,-1-14 1,-8 1-15,2-14 1,-4 3 64,-2-15 0,-7-2 68,0-11 1,-2-5-20,3-8 0,-3 0-55,-4 0 0,-5-6 348,5-1 0,-3 1-91,3 6 0,-2 0 439,8 0 1,2 2-204,12 4 1,-3 7-29,8 13 0,3 2-166,10 4 1,11 2-242,9-8 0,9 0-270,-3-7 1,11 1 225,2-1 0,6-8-265,-6-5 1,7-6 136,-7-6 1,7-11 335,-7-9 1,0-9-42,-6 3 0,-1-13 154,1-6 0,-3-5-4,-3-2 0,-6 0 246,-7 0 1,-1 4 342,0-4 0,-1 15-284,-5-2 0,-5 13 208,-8 13-250,-8 8 1,-3 20 392,-9 16 1,1 12-344,0 8 0,0 4-346,-1 9 1,7 0-164,0 0 0,7-6-491,-7-1 0,9-8-303,-3 2 1,5-6 402,2-7-1,0-4-505,0-9 566,0-8 1,2-5 324,5-12 1,4-13 88,8-13 0,-6-7 177,0-6 1,6-2-6,7-5 1,2-4 232,-3 5 1,-1-3 200,8 3 1,-6 3-226,6 10 0,-8 10 38,2 8 1,-3 10-141,3 10 1,-11 17-125,4 9 1,-12 8-69,-1 5 1,-1 1-276,1 5 0,-4-4 59,5 4 0,-5-12-591,-2-8-165,0 5 373,0-8 519,0-3 1,0-21-147,0-17 0,2-3 232,4-10 0,-1 0 65,8-7 1,-1-6 250,8 0 1,1 0-96,5 6 1,-5 3 133,5 4 0,-2 4-24,2 8 0,-5 12-160,5 8 0,-5 11-280,-1 14 0,-1 7 145,0 14 1,-6-4-372,0 10 1,-6-9-317,5 2 0,-5-4-595,6-3 1,-9-7 484,3-6 701,-5-12 0,6-4 0,3-9 0</inkml:trace>
  <inkml:trace contextRef="#ctx0" brushRef="#br0">29517 17253 8128,'-6'-32'581,"-1"0"1,1 8 1374,6-2-1391,0 14 1,6 5 527,1 14 0,-1 14-401,-6 18 1,6 10-184,1 15 0,6-1-273,-7 8 1,7 2-244,-6 10 0,-1 3-584,-6 4 0,0-2 457,0-4 0,0-7-128,0 1 1,-2-3 71,-5-11 0,-1-15-935,-5-10 0,-2-20-757,8 1 944,-8-14 1,7-6 450,-5-13 1,4-12-15,9-8 1,-6-1 358,-1 2 0,1-5 55,6 5 1,6-2 490,1 2 1,8-5-308,-2 5 0,4 4 714,2 2 1,7 5-384,0 1 0,8-3-84,-2 3 0,11-3-685,3 10 0,1 2 341,-2-2 0,4 0 0,9-6 0</inkml:trace>
  <inkml:trace contextRef="#ctx0" brushRef="#br0">30831 16944 8281,'0'-32'127,"0"2"0,0 2 1,3 6-1,1 5 931,2 4 1,3 9-45,-3-2 1,-1 6-584,8 6 0,-7 11 0,5 13 0,0 5 109,-1 5 0,1 12-605,2-1 0,2 5-47,-9 2 0,7 0-41,-6 0 1,6-8-130,-7-5 1,0-2-551,-6 2 1,0-13-34,0 0 1,-10-10 284,-10-10 0,-1 3 464,-11-8 1,6-1 5,-6-6 1,6-8 245,-6-5 1,2-4-45,-3-3 0,5 7 116,9 1 0,0 7 522,0-1-407,8 4 1,2 4-299,9 4 1,9 5 100,4 8 1,6 3-593,7 4 1,4-5 231,8 5 0,1-11-66,0-2 0,-1-9 54,1 2 1,-7-3-80,1-3 0,-8-3 424,8-3 0,-10-5-110,3-8 1,-7-9 472,-6-4 1,-2-5-223,-5-1 1,-4-1 301,5 0 0,-3 7-166,3 0 1,-5 2 8,4-2 0,3 4-148,-3 9 1,3 1-86,-3 6 0,-1 3-311,8 9 0,-7 2 100,7 5 1,-7 5-694,7 14 1,-6-2 374,6 8 1,-1-8-358,8 1 1,-7-3 265,0-3 0,-7-2 63,7-4 1,-7 2-27,7-8 539,-9-1 0,5-8-25,-9-5 1,0-3 420,0-10 1,0-5 231,0-1 0,0-6-332,0 6 1,0-8 181,0 1 0,0 3-109,0-2 0,0 9 598,0-3-408,0 4-422,0 3 0,0 10-222,0 9 0,0 11 74,0 15 0,0 4-450,0 9 1,0-3 233,0-4 1,9 9-222,4-9 1,-3 7 174,3-13 1,0-1-822,6-5 1,7-1 207,0 0 0,6-8-154,-6-4 1,8-7-618,-2-7 1549,-4-4 0,0-17 0,-8-2 0</inkml:trace>
  <inkml:trace contextRef="#ctx0" brushRef="#br0">31817 16596 8280,'-10'-19'824,"-8"8"-92,16 3 1,-6 12 410,8 9 1,2 10-639,4 23 0,5-4-130,8 10 0,1 0-306,-1 5 0,2 4 134,5 3 1,-11-4 50,5 4 1,-5-3-364,4-3 1,-8-7-541,-5 1 0,-4-9 649,-2 2 0,-8-13 0,-3-4 0</inkml:trace>
  <inkml:trace contextRef="#ctx0" brushRef="#br0">31682 17273 8280,'0'-28'0,"9"4"246,3-8 0,6 8 434,1-2 1,11 5-363,9 2 1,8-1-64,11 1 0,2 2-184,5 4 0,-3-2 79,9 8 1,-5-5-592,-1 5 1,-9 1-63,-18 6 0,-8 0-359,-4 0 0,-13 8 455,-7 5 0,-6-2-99,-6 2 1,-5 0 505,-8 6 0,-7-6 0,0 0 0,-8 0 158,2 6 1,2-2-94,-3-4 0,10 11 477,-3-5 1,5 5-201,1-5 1,1 0-331,0 1 1,6-1-144,0 0 0,9 7-664,-3 0 471,5-1 1,11-7 32,3-6 1,12-3 125,2-9 1,8-2 164,-2-5 0,-2-3 557,3-10 0,-8-7-328,8-6 1,-10-1 1069,3 2 0,-4-3-237,-3 10 0,0-1 89,1 7 1,-8 1-779,1 6 1,-8 5-119,1 14 0,3 5-726,-3 14 1,3 2 346,-3 4 0,5 5 124,8-5 0,1 13 0,-1 4 0</inkml:trace>
  <inkml:trace contextRef="#ctx0" brushRef="#br0">22983 15302 8569,'-10'-56'0,"3"2"593,5 3 0,2 14 655,0-1-945,0 12 0,0 24-129,0 21 1,0 24-43,0 15 0,-6 11 0,-1 17 0,3 12 18,2-42 0,2 2 1,0 5-1,0 1-56,0 6 1,0 1 0,0 3 0,0 1-458,0 4 0,0 3 0,0 8 0,0 2 414,0 7 0,0 2 1,-3 8-1,-1 1-107,1-1 1,0 1 0,-4-3-1,1-2-15,2-10 0,1-3 0,0-5 1,0-2-124,3-7 0,0-2 1,0-2-1,0-2-142,0-10 0,0-1 1,0-2-1,0-3 101,0 28 1,0-2-767,0-11 1,-2-1 1000,-5-12 0,5 3 0,-4-16 0,4 0 0</inkml:trace>
  <inkml:trace contextRef="#ctx0" brushRef="#br0">21920 15109 8570,'-30'-58'-94,"11"2"-155,12 4 0,16 14 301,10 12 0,9-2-77,11 2 368,8 0 0,3 7 0,10-2 1074,4-5-1133,5 4 0,17-8 0,4 7 643,4-3-1022,12 0 1,1 7 0,-49 9 0,0-1 99,0-2 1,0 0 0,7 2-1,1 0-275,1-2 0,1 1 0,2 0 1,0 2 316,-3 0 1,1 1 0,8-2 0,1 0-40,3-2 0,1 0 1,3 6-1,2-1-385,0-2 0,2 1 0,-1 4 0,2 2 364,1-4 0,0 1 1,3 2-1,1 1-72,6-3 0,0-1 0,-6 5 0,1 0 58,1-1 1,1 0 0,0-2 0,1 1-54,2 1 0,0 0 0,2-1 1,0 1 15,2 3 1,-2 0 0,-3 0-1,0 0-328,4 1 1,0-2 0,0-2 0,0 0 382,0-1 0,1 1 1,4 0-1,3 0-19,-36 2 1,0 2-1,0-1 1,33 0-1,-1 0-8,-1 0 1,1 0 0,-3 0 0,0 0 8,2-1 1,1 2-1,0 2 1,0 0 57,3 0 0,-1 1 1,-2-1-1,-1 0-27,1-2 0,-1-2 1,-3 1-1,0 0 5,-3 0 1,0 0-1,-2 0 1,1 0-6,5 0 0,-2 0 0,-10-1 0,-1 0-151,0-2 1,-2 0-1,-3 2 1,-2-1 149,0-1 0,0 0 0,-5 1 1,-2 0 7,-2-2 1,-1 1 0,-9 2-1,-2 0 59,-1-2 0,-1 0 1,-3 1-1,-2 2 423,40 0 0,3 0-337,-15 0 1,-2 6-90,-12 0 0,-3 1-32,-9-7 1,0 2 709,0 4 1,-2-3-717,-5 3 1,3 3 602,-9-3 1,9 7-799,-3-7 1,-3 7 502,-3-6 0,2 6-355,-2-7 0,2 7 104,-2-7 1,-4 3-118,4-3 1,-4-4 115,-2 5 0,2-3-59,4 3 1,-11-5 12,5 4 1,-13-1-18,-1 1 1,-3-4-1,-3 5 1,-2-3 88,-4 2-66,-4-4 336,-9 7-286,0-9 0,2 0-27,4 0 1,-1 2-39,8 5 0,-1-5-1,8 4 1,-1 3-229,0-3 0,3 9 154,4-2 1,-5 2-138,5-2 1,-5 4 85,-1-4 0,-3 4 219,-4 3 1,4-1-112,-4 0 0,-2 7 139,2 0 1,-1 6-155,8-6 0,-1 6 27,0-6 0,1 8 4,-1-2 1,7 5-15,0 1 1,-3-5-47,-10-1 1,2 2 58,-8 11 1,1-4 159,-1 4 0,-5 2-163,4-2 1,-4 9 10,-2-2 0,0 10-74,0 2 0,0 3-9,0-3 1,0-2 39,0 9 1,-8-2-26,-5 2 0,-4-5-4,-3-8 0,-5 2 33,-1 5 1,-9 1-15,3 5 1,2-4-5,-2-9 0,6 6 24,-6 1 0,8 5-42,-1-5 1,12-3-6,6-10 1,5 3 33,2-3 0,-6-5-5,-1-2 0,1-4 163,6-2 1,-7-1-102,1 1 0,-9 0 138,2-1 0,2 1-105,-2-1 1,3 1-46,-3 0 0,-2 6-25,8 0 1,-6 0-137,7-6 0,-7 6 0,7 0 0,-1 0 138,7-6 0,-6-1 78,-1 1 0,1-1-115,6 1 1,0 0 223,0-1 1,0-5-59,0-1 1,6 0-34,1 7 0,8-1-111,-2 1 0,-3-7-13,3 0 1,0 1-34,6 5 1,1-1 60,-1-5 0,-2-4 192,-4-9 0,2 0-180,-8 1 0,-1-1 97,-6 0-99,0 1 0,0-1 14,0 0 0,-8-2-102,-5-4 0,2 2-236,-2-8 1,7 8 113,-7-2 1,6-5 122,-6-1 0,9-3 4,-2 2-119,3-3 185,3 5 1,0-6-167,0 5 381,-8-5-263,6 7 39,-15-9 1,12 2-236,-8 4 0,7-4 131,-7 5 1,7 1 17,-7-1 1,0-1 15,-7-6 0,1 7 37,0-1 1,-3 1-28,-3-7 0,1 2 1,-8 4 1,2-4-14,-3 5 1,-3-5 8,4-2 0,2 0 69,-3 0 0,1 0-53,-6 0 0,5 0 58,1 0 1,6 0-66,-6 0 1,2 0 168,-2 0 0,-5 0-86,5 0 1,-4 0 18,-3 0 0,2 2-85,5 4 0,-4-3 5,3 3 0,-5-4-41,-7-2 0,6 0 69,0 0 0,1 0 35,6 0 0,-5 0-54,-2 0 0,3 0 130,4 0 0,2 0-117,4 0 1,2 0 9,-8 0 0,8 0-71,-1 0 1,3 0-2,3 0 1,-3-2 58,-4-4 0,5 3 0,-5-3 0,5-3 4,1 3 1,-5 0-26,-1 6 1,-2-7-161,2 1 1,3-1 121,-10 7 0,8 0-4,-8 0 0,8 0 35,-8 0 0,10 0-9,-3 0 0,-2 0 22,2 0 0,-6-6-1,6-1 0,-6 1 207,6 6 1,-2-2-56,3-5 1,1 5 48,-8-4 0,8 4-59,-2 2 1,-2-7-34,3 1 1,-8-1-66,8 7 0,-8 2 1,8 5 0,-8-5-22,8 4 0,-1 3 43,7-3 0,-3 7-90,-4-6 0,5 1 58,-5-1 1,5-5-58,1 4 46,1-3 1,-7-3-4,0 0 1,1 0-11,5 0 1,-1 0-5,-5 0 1,-2 0 21,-4 0 0,2 6-3,4 0 0,2 3-56,-8-3 0,2-3 48,-2 3 0,-2 3-62,8-3 1,-2 7-26,2-7 0,5 3-7,-5-3 0,-2-3 88,2 3 0,-2-4-15,2-2 0,3 0 69,-9 0 0,1 0-76,-1 0 0,-4 0 131,4 0 1,-5-2-118,-2-4 1,7 3 86,0-3 1,0 4-108,-7 2 1,3 0-6,3 0 0,-1-7 26,8 1 0,-2-1-22,2 7 0,3 0-105,-9 0 0,8 0 114,-2 0 1,11 0-27,2 0 0,0 0 9,-6 0 1,0-2 3,-1-4 0,8 2 51,-1-9 1,0 8 18,-7-1 1,1-3-23,0 3 0,-3-7 3,-3 7 1,3-7 67,-4 6 1,3-1-76,-3 1 1,4 5-52,-3-4 0,3 4 56,3 2 1,0 0-80,-1 0 0,1 0 44,0 0 0,-1 0-9,1 0 0,0 0 29,-1 0 1,1 0-3,0 0 0,-7 0 120,0 0 0,0 0-124,7 0 1,-3 0 72,-3 0 1,3 0-49,-4 0 1,5 2-65,2 4 1,-7-4 49,0 5 0,-6-3-2,6 2 0,-2-3 10,2 3 1,3-2-9,-10 3 1,10-3 102,-3 9 1,-2-9-104,2 3 1,1-3 73,5 2 0,-1-3-52,-5 3 0,5-4-16,-5-2 0,4 0 17,3 0 0,-2 0-2,-5 0 0,4 0-24,-4 0 1,-1 0-11,1 0 1,-6 0 15,6 0 1,-9 2-5,3 5 1,-4-5 1,-3 4 0,7-4 6,0-2 0,2 7-33,-3-1 0,-3 1 7,4-7 0,-3 0-5,3 0 0,-5 0 23,5 0 0,2 0-2,-2 0 1,0 0 107,-7 0 0,0 0-107,1 0 1,-1-2 173,0-5 0,-1 5-89,-5-4 0,4 1 27,-4-1 0,2 4-39,-2-5 0,2 3 0,-9-2 0,9 3-44,-2-3 1,2 4-17,-2 2 0,4 0-56,-4 0 0,4 0 90,3 0 0,-1 0-77,0 0 0,1 0 51,-1 0 1,7 0 3,0 0 0,-1 0 34,-5 0 1,1 0 12,5 0 0,-5 0-37,5 0 1,-4 0 9,-3 0 0,0 0-44,1 0 0,-1 0 38,0 0 0,-1 0-16,-6 0 1,6 0 10,-5 0 0,4 0-4,2 0 1,3 6-14,3 1 0,-1-1-6,8-6 1,-6 7 26,6-1 0,-6 0 3,6-6 0,0 0 97,7 0 0,0 3-99,-1 3 1,-5-4 47,-1 5 0,0-5-39,7-2 1,-1 0-10,1 0 1,-7 0-35,1 0 0,-1 0-5,6 0 1,1 0-32,0 0 0,-7 0-21,0 0 1,0 0 42,7 0 1,0 0 14,0 0 0,-3 0-1,-4 0 1,5-7-12,-5 1 1,5-3 129,1 3 0,1-3-49,0-4 0,-3 3 16,-4 3 0,5 3-62,-5-9 1,2 9 4,-1-3 0,3 5-38,-4 2 0,5-6 47,2-1 0,-7 1-31,0 6 0,0 0 18,7 0 0,0-2-73,-1-5 122,-8 5 1,0-6 119,-4 8 0,4-7-116,9 1 0,0-3 103,-1 3 0,1 3-152,0-3 0,-1 2 62,1-3 0,0 5-143,-1-4 0,1 4 129,0 2 1,-3-7-142,-4 1 1,5-1 130,-5 7 1,-2 0-15,2 0 1,1 0 53,5 0 1,-5-2 10,-1-4 1,0 4 33,7-5 0,6 5-70,0 2 0,2-2-403,-2-5 297,-4 5 38,15-6 0,-15 8 0,6 0 0</inkml:trace>
  <inkml:trace contextRef="#ctx0" brushRef="#br1">3247 8829 9728,'-8'-10'-224,"-5"1"0,-5 3 1260,-1-1-215,0-8 0,-1 7 0,1-5 0,0 4 3248,0 1-2114,8 5-661,2-5-689,9 8 1,9 0 174,4 0-377,12 0 0,-1 0 0,10 0 298,7 0 1,0-2-213,11-5 0,6-3-256,6-10 1,9 7-211,-2 0 1,4-6-216,2-7 0,7 1 357,0 5 1,-2 1-1100,-12 0 0,-12 8-95,-12 4-1522,-14 5 1206,-13 2 0,-12 9-450,-14 4 0,-4 6 356,-8 7 0,0-3 1443,-1 10 1,1-10-1,0 5 1</inkml:trace>
  <inkml:trace contextRef="#ctx0" brushRef="#br1">3402 8849 9728,'0'-20'664,"0"1"1,0 0-131,0 0 0,0 6 2016,0 0-1094,0 8-921,-9-3 0,5 8-65,-9 0 1,7 8-96,-7 5 1,6 13-91,-6 6 0,0 5 5,-6 1 0,0 8-115,-1-1 0,8 8 97,-1-1 0,0 4-376,-7 2 1,1 0 164,0-1 0,6 1-404,0 0 1,9-8 95,-3-5 1,5-4 21,2-3 1,0-1 9,0-5 1,9-4 104,4-9 0,6-8 58,7-5 0,-3-3-7,10-3 1,5 0-2,7 0 0,9-9 46,-2-4 0,12-4-335,7-2 1,-2-1-37,2 1 1,-9-5-83,2 5 0,-6-5-728,-6 11 0,-5-2 490,-8 3 1,-9 1-2173,-4 4 2884,-5 5 1,-2-6-1,1 8 1</inkml:trace>
  <inkml:trace contextRef="#ctx0" brushRef="#br1">3498 9293 9728,'-19'-13'493,"0"0"0,-1 7 202,1-7 1,6 9 1126,0-3-95,9 5-528,-5 2 0,18 0 214,4 0 0,6 0-669,7 0 0,11 0 79,8 0 1,8-6-201,-1-1 1,4-6-744,2 7 0,0-9-210,0 2 1,-7-2-323,1 2 0,-9-2-2951,2 9 0,-6-7 3611,-7 6 0,-4 1 1,-9 6-1</inkml:trace>
  <inkml:trace contextRef="#ctx0" brushRef="#br1">4562 9119 9660,'0'-19'373,"0"0"0,0-1 1637,0 1 0,0 6-638,0 0 1,0 11-755,0 2 0,6 9-431,0 10 1,7 2-1,-4 5 1,0 9 30,-1 7 1,5-1-905,-7 4 1,7 3 501,-6-3 0,6-2-700,-7-11 0,3 2 415,-3-8 1,-4 0 128,5-7 708,4-8 1,-9-7-136,4-17 1,3-8 1080,-3-18 0,3-10-561,-3-9 1,3-2 477,4-11 0,2 0-487,-9-6 0,9 1-397,-2 6 1,-2 5 0,2 14 0,-3 6-1323,3 12 1,4 8-566,-4 12 0,-2 6 919,2 14 0,2 6-2571,11 12 1,-5 3 3160,5 5 1,4 12 0,0-5 0</inkml:trace>
  <inkml:trace contextRef="#ctx0" brushRef="#br1">5238 9312 9660,'0'-21'1792,"0"-5"413,0 5 1,-2-7-655,-4 9 1,3 6-803,-3 0 0,-5 8-147,-2-1 1,-2 6-85,2 6 1,-4 12-846,4 7 1,-4 3 311,-2-2 0,0 4-832,-1 9 0,7-3 444,0-4 0,9 3-262,-2-9 0,4-1-422,2-5 1,0-1 313,0 0 1,2-8 705,4-5 1,5-3-74,8-3 0,1-7 504,-1 1 0,0-16-193,1 3 0,-1-5 746,0 5 1,3 0-282,3-1 1,-3 3-36,4 4 0,-9-2-145,2 9 1,-8-1-66,15 7 0,-16 0-1142,10 0 1,-5 0 474,4 0 1,0 7-1152,1-1 1,-1 3 621,0-3 0,-6-4-951,0 5 0,0-5 607,6-2 1,-6 0 1150,0 0 0,0-17 0,6-5 1</inkml:trace>
  <inkml:trace contextRef="#ctx0" brushRef="#br1">5799 8385 9660,'0'-49'-65,"-7"-1"1780,1 5 1,-3 11 176,3-5-373,4 14 1,-7 3 942,9 9-1043,0 9 0,0 4-350,0 13 1,2 13-495,5 6 1,-3 6-622,9 7 0,-7 11 141,7 9 0,-6 8-1105,6-3 1,-7 6 711,7 1 0,-9 0-727,3 0 0,-5 7-187,-2 0 0,0-7-803,0-6 1,0-9 1091,0 3 0,0-1 401,0-6 0,2-6-430,4-20 1,-1 0 277,8-13 1,-1 3 673,8-16 1,-1-8 0,0-9 0</inkml:trace>
  <inkml:trace contextRef="#ctx0" brushRef="#br1">6031 9274 9660,'0'-11'2470,"0"3"-1507,0 8 1,0 2-23,0 4 0,8 7-866,5 13 0,4-5 69,3 5 1,-5-2-251,4 1 1,-4-3 178,11 4 1,-5-7-1792,-1-6 1352,-1 4 1,0-15 147,1 5 1,-3-14 323,-4-6 0,2-13 536,-9-6 1,3-6 325,-3-7 0,-4-5-429,5-8 0,1 9-64,-1 4 0,6 4-63,-7 2 0,9 9-681,-2 4 0,4 14 307,3 5 0,-1 5-4280,0 2 4206,1 17 1,8 5 0,2 16 0</inkml:trace>
  <inkml:trace contextRef="#ctx0" brushRef="#br1">6630 9428 9728,'-17'-12'1080,"4"-1"1,-2 6 1345,8-6-1003,-8 9 834,13-13-1617,-6 15 1,8 2-548,0 13 0,0 4-351,0 2 0,0 0-314,0 1 0,0 5-377,0 1 0,0 0 569,0-7 1,0-6-73,0 0 1,0-6-62,0 5 0,2-7 415,4 1 1,3-6-108,4-6 0,4 1 887,-4-7 1,10 5-216,3-6 0,2 2 4,-2-1 0,-5-3-344,5 8 1,2-1 9,-2 1 0,0 5-1431,-7-4 0,0 3 705,1 3 1,-1-2 589,0-4 0,-8 4 0,-2-7 1</inkml:trace>
  <inkml:trace contextRef="#ctx0" brushRef="#br1">7036 8327 9728,'0'-47'481,"-7"13"1125,1-5 1684,0 13-1011,6-2-1628,0 18 0,2 5 226,4 18 1,5 9-323,8 16 0,7 12-402,0 8 1,2 8 127,-3 11 0,-3 9-1243,4 4 1,-5 13 587,-10-48 1,-2 0-1,-3 2 1,-2 2-263,0 1 0,-1 2 1,-2 4-1,0 1-172,0 4 1,-2 0 0,-5-5 0,-3-1 195,0-6 0,-2-2 1,-19 42-1163,5-16 0,-10-8 1774,3-10 0,-4-7 0,-3-26 0,0-15 0,1-10 0</inkml:trace>
  <inkml:trace contextRef="#ctx0" brushRef="#br1">6881 9409 9728,'2'-26'761,"5"1"0,4-8-96,8 8 0,9-8 713,4 8 0,5-1-553,1 7 1,7-1-205,0 1 0,13 0-409,-6-1 1,6 7 27,-13 1 0,7 7-1074,-7-1 1,-2 4 603,-11 2 1,-4 0-3852,-9 0 4028,-8 8 1,6 12 0,-6 10 0</inkml:trace>
  <inkml:trace contextRef="#ctx0" brushRef="#br1">7538 9409 9728,'0'19'182,"7"1"276,-1-1 0,7 0 226,-6 1-59,8-1 1,-5 7-658,10 0 1,-3-7-389,-4-6-2484,4 0 2873,-6 6 0,0 0 1,-3 1-1</inkml:trace>
  <inkml:trace contextRef="#ctx0" brushRef="#br1">7577 8656 8380,'0'-28'-98,"-6"6"1077,-1-4 1,1 5-136,6 2 1,2 1 18,4 6 0,5-3-1173,8 8 1,1 1 249,-1 6 0,0 2-2778,1 4 2838,-1 14 0,0 10 0,1 8 0</inkml:trace>
  <inkml:trace contextRef="#ctx0" brushRef="#br1">7886 9544 8080,'9'-19'0,"-5"-2"1556,9-5 0,-9 11-701,3-5 1,-5 12 1705,-2-5-1879,9 9 1,-7-3 5,4 14 1,-4 3-419,-2 10 1,0 8-376,0 4 1,0-2-637,0 2 1,0-2 582,0 2 1,0-4-388,0-8 0,0-1-107,0 0 285,9-8 0,-5-2-49,9-9 1,-6-3 627,6-3 1,-9-13 127,2-14 0,-4-14 386,-2-11 0,0 0-78,0-6 1,0 4-249,0 2 1,-6 0-476,0 0 0,-7 11 278,6 8-3649,1 9 1949,-3 19 1497,7 11 0,-15 20 0,6 10 0</inkml:trace>
  <inkml:trace contextRef="#ctx0" brushRef="#br1">8041 9467 7973,'19'0'1936,"1"0"-1096,-1 0 0,0 0-334,1 0 1,1 2-78,5 5 0,-5-5-205,5 4 0,-4-1-616,-3 1 0,0-4 42,1 5 0,-1-5-286,0-2 0,1-2 395,-1-5 0,-6 3 96,0-9 1,0-6 119,6-7 0,-2-6-144,-4 6 1,4-2 1145,-4 2 0,2 5 77,-2-5 689,4 13-1119,-6 5 0,2 23-188,0 4 0,-9 13-352,2 0 1,-3 5 106,-3 1 0,0 1-907,0 0 1,0-9 452,0-5 1,0-3-3542,0-3 3804,0 1 0,-18-10 0,-3-1 0</inkml:trace>
  <inkml:trace contextRef="#ctx0" brushRef="#br1">10071 9119 7953,'0'-32'138,"0"2"0,2 2 0,2 4 0,3 1 0,-3-1 0,0-1 3801,3 1-3255,-5 11 0,6 0-296,-8 13 1,0 11-314,0 15 1,0 10 124,0 3 1,0 2-338,0 10 1,-6-6-89,0 7 0,-7-7-288,6 6 1,-6-6-283,7 7 0,-7-16 370,7 3 1,-10-7 87,4 0 0,3 3-178,3-9 444,-5-9-125,9-9 0,-7-16 579,9-5 1,0-15-234,0-11 0,11-2 336,8-10 0,3 2-115,10-3 1,-6 5 25,6 8 1,0 1-230,7-1 0,-7 9-16,0 4 1,-2 13-122,2 7 0,3 12 61,-9 7 0,-9 13-232,-11 6 0,3 7-40,-3 6 1,1-4-55,-7 4 0,-9-7 109,-4-6 1,2 3-121,-1-9 1,7-7 238,-1-6-62,-5-9 0,9 3 137,-4-14 1,3-10-87,3-9 1,0-8 262,0 2 0,3-7 4,3-6 1,5-2-4,8-5 0,3-4-108,3 5 1,5 4-36,9 1 1,0 6 82,-1 1 0,5 9-71,-4 4 1,2 13 121,-15 7 0,6 8-122,-6 11 1,-9 2 143,-11 17 0,-4 0 23,-2 7 0,0 0 125,0-1 0,-2 1-296,-4 0 1,-3-7 59,-4 0 0,-4-2-181,4 2 0,-2-4 63,2-9 1,-2 1-806,9-1 1,-3-8 30,3-5-2409,4 5 323,-7-9 2806,18 15 0,10-6 0,11 8 0</inkml:trace>
  <inkml:trace contextRef="#ctx0" brushRef="#br1">11057 9583 7953,'8'-19'-573,"1"-1"401,4 1 1,4 0 1271,-4-1 1,-3-1-229,3-5 1,-2 5-90,2-5 0,2-2-249,-9 2 0,9-6-134,-2 6 0,-4-6 90,-3 6 1,3-6-108,-3 6 0,1 1 272,-7 5-434,0-8 1,-2 7-99,-5-5 1,3 13 53,-9 7 1,0-3-137,-6 3 1,0-1-28,-1 7 1,1 7 133,0-1 1,-1 11-406,1 3 1,0 1 131,-1 11 0,1 3-426,0 10 0,8-2 239,4 8 0,5-8-277,2 2 1,2-4 164,5-2 1,4-3 22,8-4 0,2-4 37,5-8 1,4-3 113,9-4 1,0-5 40,-1-8 0,-6-8-13,1-5 0,-3-7-207,2-5 0,2 1 99,-8-8 1,0 2-150,-7-2 0,-6-3 14,0 10 0,-2-10 60,2 3 0,-3 4 183,-3 2 0,-5 5 222,4 2 0,5-1 0,0 1 0,8 0 0</inkml:trace>
  <inkml:trace contextRef="#ctx0" brushRef="#br1">11579 9158 6011,'0'0'0</inkml:trace>
  <inkml:trace contextRef="#ctx0" brushRef="#br1">11540 9274 7953,'-11'-9'-691,"0"5"1825,5-9 1,4 7 240,-5-7 403,5 8-690,2-3-613,0 8 1,0 2-147,0 4 0,0 5-279,0 9 1,0 1 123,0 5 0,0-3-577,0 10 1,0-8-413,0 8 0,0-10 404,0 3 0,0-5-39,0-1 0,0-1 116,0 0 0,2-2 105,5-4-94,-5-4 286,7-9 0,-3-2 112,0-5 1,3-1 144,-3-5 1,-3-4-33,3 4 0,3-4-54,-3-3 0,3 1-221,-3 0 1,-4 6 108,5 0 1,-5 7-177,-2-7 1,2 8 88,4-1 0,-3 2-691,3-3 240,-4 5 200,-2-7 555,0 9 737,0 0-656,-8 0-83,5 0 0,-5-2-114,8-4 1,0 2-4,0-9 0,0 6-28,0-6 1,0 0-9,0-6 1,0-2 13,0-5 1,0-4-4,0-9 1,0-8-28,0-5 0,2-12 18,4-7 1,-3-4 40,3-2 0,-2-7-17,3 0 1,-5 1 3,4 5 1,3 10 106,-3 3 0,7 9 174,-6 11 0,-1 9 696,-6 17-251,0 8-156,0 2-416,0 9 0,7 9-106,-1 4 0,0 10-5,-6 3 1,0 11-130,0 1 1,7 5-37,-1 15 0,1 4 32,-7 16 0,0 1-86,0 5 1,0-3-160,0 10 0,0 5-767,0 7 1,0-8 466,0-12 1,0-12-620,0-6 0,0-10-380,0-9 359,0-10-356,0-25 492,0-3 1,0-23 276,0-4 748,0-5 0,0-4 0,0-2 0</inkml:trace>
  <inkml:trace contextRef="#ctx0" brushRef="#br1">11521 9119 7953,'-13'-19'0,"0"0"717,8-1 1,-3 1-221,8 0 0,0-1 704,0 1 0,8 0-306,5-1 0,5 1 34,1 0 0,7-1-368,-1 1 1,10 0 7,-3-1 0,4 1 303,3 0 0,0 0-317,-1-1 1,-1 1-397,-5 0 1,-4 6 284,-9 0-2094,1 8 545,-1-3 0,-2 10-950,-4 4 0,-4 5 277,-9 9 0,0-1 399,0 0 1379,0 1 0,-9-1 0,-2 0 0</inkml:trace>
  <inkml:trace contextRef="#ctx0" brushRef="#br1">12178 9081 7953,'-13'-20'29,"0"1"1,0 0 847,2-1 0,-4 1 419,9 0-1067,-1 8 0,7 11 1,0 13-1,3 6 97,3 7 0,-4 4-367,5 9 0,-5-1-187,-2 1 1,0 0 256,0-1 1,0 3-186,0 4 0,0-11 72,0 5 0,0-7-195,0 0 0,0-4-233,0-8 1042,0-10 213,0-1-261,0-35 1,0 0-76,0-25 0,6 4 139,1-11 0,8 4-122,-2-10 0,4 4-92,2 2 1,3 0-122,3 0 0,-1 0 25,8 0 0,-2 11-452,2 8 0,-1 11-286,-6 15 0,-1 5-613,8 8 0,-8 10-747,2 10 0,-11 8 871,-3 10 0,-1 3 991,2 4 0,4 4 0,-6 9 0</inkml:trace>
  <inkml:trace contextRef="#ctx0" brushRef="#br1">12816 9158 7953,'0'-19'2456,"8"8"-549,-6 2-1011,7 9 0,-9 2-688,0 5 0,6 10 27,1 9 1,-1 8-730,-6-2 0,7 5 387,-1 1 1,1 1-1357,-7 0 0,6-7 785,1 0 1,-1-6-1397,-6 6 2074,9-17 0,-7 19 0,6-12 0</inkml:trace>
  <inkml:trace contextRef="#ctx0" brushRef="#br1">12854 8772 7953,'0'-20'0,"2"-6"495,5 1 1,-5-1 342,4 7-240,-3-1 0,3 1-149,1 0 1,1 8-1241,-1 4 134,-5 5 86,15 2 1,-15 9 570,4 4 0,5 13 0,0 4 0</inkml:trace>
  <inkml:trace contextRef="#ctx0" brushRef="#br1">13415 9003 7993,'11'-19'0,"4"0"799,-9-1 1,7 8-87,-7-1 0,3 2 668,-3-2 245,-3-4-1105,5 15 1,-16-7-38,-5 9 0,-7 11-190,-5 8 0,1 3-320,-8 10 0,2 2 84,-3 11 0,-1-2-103,8 9 1,1-7-168,5 6 1,1-1-396,0 1 0,8 3-289,4-9 0,14 0 371,6-6 0,6-9 44,7-5 0,4-12 67,9-6 0,-1-5 124,1-2 1,0 0 63,-1 0 0,-1-9-157,-5-4 1,4-10 94,-3-3 0,-5 0 288,-3 7 0,-3 0 0,-3-1 0</inkml:trace>
  <inkml:trace contextRef="#ctx0" brushRef="#br1">14111 8945 8114,'0'-19'0,"0"0"0,0-1 996,0 1 1,0 0 626,0-1 1,-2 8-842,-5-1 1,-4 8-349,-8-1 1,0 4-13,-1 2 0,1 8-418,0 5 1,-1 7 74,1 5 0,0-1-92,-1 8 1,10 0 90,3 7 1,5 0-589,2-1 1,0 1-121,0 0 1,9-1 62,4 1 0,6-7 596,7 0 1,-5-2-143,5 3 0,-11 1 849,-2-8 0,-9 6-402,3-6 0,-5 2 83,-2-3 1,-2-3-103,-5 3 0,-10-5-61,-9-7 1,0 4-607,7-4 1,0-5-2102,-1-1-2057,1-5 4510,0-2 0,-9-9 0,-2-1 0</inkml:trace>
  <inkml:trace contextRef="#ctx0" brushRef="#br1">3692 12636 8114,'0'-20'22,"0"1"0,0 0 1,0-1-1,0 1 431,0 0 1,0-1 0,0 1 50,0 0 1,0-1-72,0 1 0,-7 0 0,1-1 211,2 1 1,1 6-145,3 0 0,0 7 255,0-7-135,0 9-352,0-5 0,-2 9-250,-4 0 0,4 17 43,-5 9 0,-4 11 73,-1 8 0,1 6-176,-2 14 0,7-3 57,-7 9 1,8 0-228,-1 6 0,-3 7 108,3-1 0,-1-5-162,7-8 1,0-7 97,0 1 0,0 0-71,0-6 1,7-10 35,-1-16 1,7-9-317,-6 3-160,8-4 1,-11-5-192,9-4-1073,-9-5 1373,13-8 1,-12-2-334,8-4 1,-9 1 902,2-7 0,-4-10 0,-2-8 0</inkml:trace>
  <inkml:trace contextRef="#ctx0" brushRef="#br1">3498 12500 8114,'-17'-70'0,"4"-1"0,5 6 602,8-6 0,0 9-167,0-2 1,0 12 110,0 7 1,11 11-142,8 2 1,2 17-97,12 2 1,-1 8-65,6 5 0,3 9 0,4 4 0,-4 13-155,4 6 1,-6 13 162,-7 6 0,2 5-171,-8 2 0,-9 0 99,-10 0 0,-5 4-101,-2-4 1,-15 7 76,-4-7 0,-7-9-254,0 3 1,-4-5-134,-9-9 1,7 3-175,0-15 1,2-9-376,-2-10 0,4-5 379,8-2 0,3-9-1129,4-4 1,5-6 1528,8-7 0,0 5 0,0-7 0</inkml:trace>
  <inkml:trace contextRef="#ctx0" brushRef="#br1">4233 13138 8114,'-2'-19'-5,"-5"-1"238,5 1 0,-8 0 0,5-1 686,-1 1 0,-3 6 390,3 0-527,4 9-423,-7-5 1,9 20-107,0 8 0,2 9-303,5 11 0,-3 6 106,9 0 1,-7 7-455,7-7 1,-9 6 117,3-6 1,1 0-86,-1-6 1,-1-2-43,-6-5 1,0-2 102,0-4 0,0-11 583,0 4 0,-8-13-160,-5 1 0,2-14 526,-2-6 0,2-12-294,-1-7 1,-3-14 267,8-5 0,1-5-148,6-2 0,0 0-67,0 0 0,10 2-451,10 5 0,1-5 95,11 5 1,1 5-717,5 8 0,-5 8 389,-1 10 0,0 10-1101,7 3 1,-3 7 354,-4 7 0,-4 12 90,-8 13 0,-1-2 935,0 2 0,1 1 0,-1 5 0</inkml:trace>
  <inkml:trace contextRef="#ctx0" brushRef="#br1">4832 13235 7193,'0'-20'3540,"0"1"-1649,0 8-1289,0 3 1,7 10-188,-1 4 0,1 7-657,-7 13 1,6-3 254,0 10 1,1-1-867,-7 6 1,6 1 298,1 0 1,-1-7-153,-6 0 0,7-8-201,-1 2 0,1-5 907,-7-2 0,8 1 0,3-1 0</inkml:trace>
  <inkml:trace contextRef="#ctx0" brushRef="#br1">4852 12906 8114,'-7'-19'28,"1"-1"1,-7-1 723,6-5 1,1 11-228,6-4 0,0 4 689,0-4 1,0-1-595,0 1 1,2 6-91,4 0-1519,-3 9 0,14-5 661,-4 9 1,-3 0-1496,3 0 1823,0 0 0,7 17 0,-1 5 0</inkml:trace>
  <inkml:trace contextRef="#ctx0" brushRef="#br1">5277 13061 8114,'-9'-20'198,"-1"1"0,-3 0 0,2-1 3863,2 1-2393,-6 0-1421,13 8 0,-4 5 1,10 12-1,5 9-141,1 9 0,3 6-8,6 8 0,1 3-487,-1 4 0,0-2-148,1 9 0,-1-3-536,0 3 0,1-3 352,-1-4 0,-6-4 230,0 4 0,-7-13 185,7-6 1,-8-5-201,1-1 768,-4-10 1,0-3-266,5-14 0,-5-6 631,4-12 0,-4-5-137,-2-9 1,0-8 103,0-5 1,7-4-155,-1-2 0,7 1-80,-6-1 1,6 0 89,-7 0 0,3 0-121,-3 0 1,-4 6-205,5 1 0,3 6-143,3-7 0,-2 9-371,2-2 1,-2 11-634,2 2-110,4 8 0,-7-2-151,10 13 0,-7 5 1282,0 8 0,-9 0 0,4 0 0</inkml:trace>
  <inkml:trace contextRef="#ctx0" brushRef="#br1">6069 13099 8114,'0'-19'473,"0"0"1,0-1-59,0 1 0,0 6 457,0 0 0,0 0-332,0-6 0,0 6 97,0 0 1,-6 7 0,-1-7 672,3-2-862,-7 6-359,9 1 1,-13 10-358,9 4 0,-3 5 253,3 8 1,4 7-755,-5 0 1,3 8 386,-3-2 0,5 5-575,-4 2 0,4-1 265,2 1 1,-7 0 146,1-1 1,-1-8 362,7-4 1,0-5-272,0-1 817,0-1-392,0-8 1,3-3 455,3-8 0,-2-8-246,9-5 0,-9-6 377,3-7 1,1-2-133,-1-4 1,6-3 27,-7 10 0,7-1-84,-6 7 0,5-1-63,-5 1 1,6 0-399,-7-1 0,3 10 111,-3 3 1,-1 5-267,7 2 0,-7 2 155,1 5 0,3 3-483,-3 10 0,1 5 229,-7 1 0,6 0-190,1-7 1,1 1-2120,-1-1 1384,-5 0 1269,6 0 0,1 1 0,2-1 0</inkml:trace>
  <inkml:trace contextRef="#ctx0" brushRef="#br1">6630 12906 8114,'0'-19'264,"-2"-1"0,-2 1 0,-3 0 691,3-1 1,-5 8 395,3-1-774,-9 0 0,10 0 1,-7 2 370,-4 3 1,1 3-770,3 12 0,-3 4-269,8 8 0,-8 9 137,2 4 1,2 13-408,-1 7 1,7-3 321,-1 2 0,4 1-334,2 6 1,0-2 96,0-5 1,6-4-326,1-8 0,8-2 247,-3-5 0,6-6 169,1-14 1,0-3 30,1-9 1,1-2 137,5-5 0,2-5-936,4-14 0,5 2 372,-5-8 0,-2 6 579,2-6 0,0 0 0,7-7 0</inkml:trace>
  <inkml:trace contextRef="#ctx0" brushRef="#br1">7017 13138 8114,'0'-19'0,"0"-1"613,0 1 1,-7 6 452,1 0 1,-7 7-280,6-7 1,-6 11-1,7 2-629,2 10 0,2 14-53,2 2 0,0 8-472,0-2 1,2 3 317,4-3 0,-2 4-556,9-3 0,-6-5 154,6-3 0,-7-3-479,7-3 561,0-8 0,6-3-17,1-8 0,-3-2 324,-4-4 1,4-7-34,-4-13 1,2-4 536,-2-9 0,2 1-233,-9-1 1,7-6 567,-7 0 1,1 0-213,-7 6 1,2 3 31,4 4 1,-3-3 836,3 10-520,-4-1-923,-2 6 0,2 10 78,5 3 0,-3 7-349,9 7 0,-7 6 251,7 12 0,-6 5-441,6 9 1,-3 0 193,3-1 1,4 10 32,-4 3 1,-2 7 206,2 6 1,-2 5-83,2 8 1,-5 9 480,-8 4 0,0 5-68,0 2 0,-2-7 8,-4 0 0,-5-11-45,-8-1 1,-3-1-74,-4-6 0,3-5 32,-10-1 0,8-12-86,-8-1 0,1-16 245,-6 3 1,1-15-153,5-5 0,2-8 228,4-11 1,2-9-65,-8-4 1,8-13-451,-1-6 1,10-13 326,2-6 1,2-7-753,-2-7 0,-2 5-436,9-4 0,-1 10-914,7 3 0,0 8 1837,0-2 0,9-5 0,2 1 0</inkml:trace>
  <inkml:trace contextRef="#ctx0" brushRef="#br1">9027 12790 8114,'0'-19'-39,"0"0"1,0-1 721,0 1-265,-9 0 1,7 6-1,-4 0 625,4-2 1,2 8-647,0 7 0,0 9-144,0 10 0,0 7-333,0 0 1,0 10 141,0 3 1,0 0-157,0 6 0,0 2 91,0-2 1,0 0-908,0-6 1,0 1 91,0 6 1,0-8-231,0 1 0,0-3-169,0-10 1217,0 8 0,-9-12 0,-2 6 0</inkml:trace>
  <inkml:trace contextRef="#ctx0" brushRef="#br1">9085 12365 8114,'0'-39'0,"0"1"390,0-1 0,0 1 347,0-1-267,0 9-380,0 2 277,0 9-358,0 8 1,0 4 120,0 14 1,0-1-967,0 14 0,0-5 836,0 10 0,8 5 0,3 1 0</inkml:trace>
  <inkml:trace contextRef="#ctx0" brushRef="#br1">9742 12636 8114,'-11'-9'0,"1"7"1335,3-5-823,5 5 0,-15 4 110,4 5 1,2 4-184,-2 8 1,7 7-504,-7-1 1,2 8-80,-2-8 1,-2 10-31,9-3 1,-7-4-13,7-2 0,-1 2 151,7-3 0,0 1-334,0-7 0,9 1 119,4-1 1,4-2 99,2-4 0,0 4 34,1-4 1,6 4 317,-1 3 1,1-1 87,-7 0 1,-6-2 73,0-4 1,-8 4-36,1-4 0,-4 5-60,-2 1 1,-11 0-279,-8 0 1,-2 1 190,-12-1 1,3-6-777,-2 0 1,-2-9 320,8 3 0,-6-5-821,6-2 1,7 0 77,6 0 1015,8 0 0,-12-9 0,7-2 0</inkml:trace>
  <inkml:trace contextRef="#ctx0" brushRef="#br1">10341 12655 8114,'7'-43'62,"-1"4"0,-1 5 446,-3 4 0,-2-4 111,0 8 1,-2 7-163,-5 6 1,-10 8 31,-9-1 1,-2 12-96,2 7 1,-1 7-343,-6 5 0,-3 8 139,4 12 0,-3-2-324,3 8 0,-2-6 86,8 7 1,7-9-38,6 2 1,8-11-502,-1-2 1,4-2 252,2 2 1,10-4-84,10-8 0,1-1 102,12 0 0,-1-6 274,6 0 1,1-6-76,0 5 0,-1 1 133,1 7 0,-9-8-33,-4 1 0,-7 0 402,-6 7 1,-4 1 111,-9 5 0,-2-5-210,-5 5 1,-6 2-150,-13-2 0,3 2 7,-9-3 0,-1-3-390,-5 4 1,8-7 136,4-6 0,-2 4-226,2-4 0,0-5-657,7-1-684,0-5 62,8-2 1610,2 0 0,9-9 0,0-1 0</inkml:trace>
  <inkml:trace contextRef="#ctx0" brushRef="#br1">10709 12867 8114,'-11'-19'53,"4"0"0,-1 6 701,1 0 478,1 9-688,-3-13 1,7 17-1,-4 2-210,4 15 0,-5 4-144,1 12 1,-1-1-183,7 6 1,0 7 121,0 1 1,7 5-702,-1-6 1,9 0 25,-2-6 0,-2-3-250,2-3 1,2 1 383,11-8 1,-9-9 154,9-11 0,-14-4 261,14-2 0,-15-2-149,8-4 0,-4-13 694,5-14 0,-7-3-284,-1-3 0,-5-6 224,6 0 1,-9 0-269,2 6 0,-1 3-236,1 4 0,-4-3-929,5 10 0,1-1 156,-1 6 787,-1 10 0,3 1 0,2 9 0</inkml:trace>
  <inkml:trace contextRef="#ctx0" brushRef="#br1">11095 13331 8114,'0'-13'447,"0"0"1,2 3 693,5-3 0,-3-4-431,9 4 1,-7-4-271,7-3 1,0-1-111,7-5 0,-1 5-92,0-5 0,-6-2-120,0 2 0,-7 0 134,7 7 1,-8 0-218,1-1 22,-4 10 1,-4-5-114,-4 8 0,1 3-62,-8 10 0,1 11 44,-8 9 1,7 9-542,0-3 1,7 4 291,-7 3 1,9 6-483,-3 0 0,5 0 273,2-6 0,0-1 106,0 1 1,9-7 173,4 0 1,4-8 191,2 2 0,7-13-7,0-7 1,6-4-187,-6-2 0,8-10 244,-2-10 0,-4-1-20,-2-11 0,2 6-223,-2-6 0,0 2-112,-7-3 0,2-3 364,5 4 0,-4-5 0,5-1 0</inkml:trace>
  <inkml:trace contextRef="#ctx0" brushRef="#br1">11733 12887 8114,'0'-13'1899,"0"0"-201,0 9-1162,0-5 1,9 11-8,4 5 0,4 6-204,2 12 0,3-1 96,3 8 0,-3 0-176,4 7 1,-5 0-62,-2-1 1,-1-1-163,-5-5 0,-5 4 101,-8-3 1,0-3-495,0 2 1,-8-8 224,-5 1 1,2-5-1257,-2-7 1,0 2-1228,-6-9-129,-1 0 2758,1-6 0,0 0 0,-1 0 0</inkml:trace>
  <inkml:trace contextRef="#ctx0" brushRef="#br1">12893 12616 8114,'0'-19'-112,"0"6"1,0 0-1,0-2 431,0-2 0,-2 0-34,-5 4 1,3-2 0,-9 8 231,-2 3 1,4 2-221,-1 2 0,-4 11-3,-9 8 1,3 11 29,-4 15 1,-1 11-93,1 8 0,0 7 6,7-6 0,6 8-122,0-2 0,9 4 71,-3 2 1,7-6-567,7 0 1,5-16-30,14 3 0,4-13-310,9 1 1,0-16-268,-1-11 0,1-2 421,0-10 0,6-1-45,0-6 0,0-2 609,-6-5 0,-7-5 0,0-14 0,0-4 0,7-9 0</inkml:trace>
  <inkml:trace contextRef="#ctx0" brushRef="#br1">13396 13041 8114,'12'-25'-394,"1"-1"0,-8 0 0,1 7 2036,-4-1-292,7 1-762,-7 8 1,-2 5-212,-13 12 0,-4 7-124,-2 13 0,1 4-197,5 9 1,-4-1 135,4 1 1,5 0-428,1-1 1,5-1 197,2-5 1,0-2-649,0-4 1,9-5 202,4 5 1,10-13-20,3-7 1,11-4 129,1-2 1,1-10 133,6-10 0,-4-1 478,-2-11 0,-9 0-176,-5-7 0,-10-2 634,-2-4 0,-8 4-333,1-4 0,-12 11 176,-7 2 1,-11 2-321,-2-3 0,-8 8-296,2 12 1,-3 4-340,3 9 0,-2 0 266,8 0 0,0 9-2184,7 4 2331,8 4 0,-6 11 0,6 2 0</inkml:trace>
  <inkml:trace contextRef="#ctx0" brushRef="#br1">13183 13003 8114,'6'-33'-33,"3"3"1,0 0 0,-1 0 0,-1-2 282,1 2 1,-6 2 0,5 9 0,-3 0 208,3-1 1,-5 1 159,4 0 169,-4 8-613,-10 2 1,3 9 0,-5 5 134,1 7 1,-6 3-103,2 18 0,2 5 60,-2 7 0,3 9-302,-3-2 1,-2 3 108,8 3 1,-1 7-145,1-1 0,5 7-287,-4-7 1,1 7-429,-1-6 1,4-1-229,-5-6 0,5 4 444,2-4 0,7-6-853,-1-20 1421,1 4 0,1-14 0,-6-3 0,7-10 0</inkml:trace>
  <inkml:trace contextRef="#ctx0" brushRef="#br1">13202 12616 8114,'20'-56'46,"-1"5"1,0 6 92,1 13 1,1 6 633,5 13 0,-3-2-248,10 9 1,-3-1-134,2 7 1,2 9-140,-8 4 0,-7 12-69,-6 8 1,-8-1-55,1 6 0,-12-3-147,-7 10 0,-13 2-410,-6-2 0,-5 0 332,-1-6 1,-1-1-726,0 1 0,3-7 390,4 1 0,-3-10-879,9 3 621,1-5 688,14-10 0,2 6 0,9-6 0</inkml:trace>
  <inkml:trace contextRef="#ctx0" brushRef="#br1">14285 12500 8232,'-9'-58'134,"-2"9"76,-8 4 0,6 4 46,0 3 0,9 5 275,-2 1 409,3 8 52,3 5 190,0 2-775,0 23 0,0 5-95,0 21 0,3 5-25,3 2 0,-4 1-38,5 5 1,1 5-131,-1 8 0,-1 8 76,-6 5 1,0-4-627,0-3 0,0 3 302,0-3 0,0 7-861,0-7 0,0 1 157,0-7 1,-2 0-214,-5 0 0,3-9 237,-9-4 0,3-6 75,-3-7 734,-4-4 0,6-9 0,-9 0 0</inkml:trace>
  <inkml:trace contextRef="#ctx0" brushRef="#br1">13937 13215 8232,'0'-30'248,"0"4"0,0-2 1,0 3 1,6-3 454,1 2 1,8 5-197,-2-5 1,10-2 82,3 2 1,8-6-191,-1 6 1,3 0-147,3 7 1,6-7-204,0 1 1,-6 1 130,-7 11 1,-9-2-1421,3 9 875,4-1-958,-8 7 1,-3 9 382,-12 4 0,1 6-20,-1 7 0,-1 2 957,-6 4 0,0 4 0,0-3 0,-2 3 0,-5 3 0,5-1 0,-4 1 0,4-9-223,2-4 1,2 2 191,4-3 1,-1-7 1667,7-12-1147,1-4 1,13-2 240,0 0 0,0-8-207,-7-5 1,0-13-159,1-6 1,-1 2-23,0-2 1,-1 1-96,-6-1 1,-3-2 34,-9 8 1,6-6-35,1 6 0,-7 0-159,-7 7 0,-8 0-1,3-1 0,-12 10-133,-2 3 0,0 7 125,7 7 1,0 6-100,-1 12 1,10 8-505,3 12 0,5-2 232,2 8 0,0 1-595,0 6 0,9-7 396,4 1 1,10-9-279,3 2 0,8-7 305,-2-5 0,5-8 229,2-12 1,-7-4 23,0-9 0,-8-9 116,2-4 0,-7-10 461,-6-3 0,2-11-264,-9-1 1,3-1 692,-3-6 1,-4 2-377,5-2 0,1 4 403,-1-4 0,6 4-206,-7 3 1,7 8-68,-6 4 0,8 7-283,-3 6 1,-1 4-189,2 9 1,-6 15-267,5 4 0,-7 16 233,1 3 0,-4 3-705,-2 11 0,7-9 361,-1 2 0,1-4-454,-7-3 0,0-6 283,0 1 0,-3-10-428,-3 3 295,4-5 648,-7-10 0,9-7 439,0-16 1,0-3-322,0-18 0,2 1 566,5-6 1,4-1-337,8 0 1,2 1 191,5-1 1,-4 7-96,3 0 0,3 8-271,-2-2 0,2 13-142,-2 7 1,-3 6-229,10 6 1,-10 7-925,3 13 0,-4 4 595,-3 9 1,0-1-1222,1 1 0,-8-7 1698,1 0 0,-8 1 0,3 5 0</inkml:trace>
  <inkml:trace contextRef="#ctx0" brushRef="#br1">15561 12172 8232,'-11'-39'0,"2"1"428,9-1 0,-6 9 1781,-1 4 728,1 5-2180,6 10 0,2 2-234,4 9 1,5 15-213,9 5 1,-8 14-162,1 5 1,0 8-84,7 11 1,-8 2-300,1 4 1,-6-1-145,6 8 1,-9-1-479,2 8 0,-3-1-98,-3 0 0,0-6 314,0 0 1,0-11-508,0-2 1,-3-2 278,-3-11 0,2-2 866,-9-11 0,0 4 0,-6-5 0</inkml:trace>
  <inkml:trace contextRef="#ctx0" brushRef="#br1">15522 13099 8232,'0'-19'552,"6"0"179,1-1 0,8 1 636,-2 0 1,4-1-375,2 1 1,9 0-120,4-1 1,11 1-323,2 0 1,9-7-269,-2 0 1,3 0-35,3 7 0,-6 0-744,0 0 0,-9 6-272,2 0 0,-11 8-2082,-2-1 1742,-8 4 0,2 4-2541,-13 4 2877,-5 5 0,-10 9 770,-4-1 0,-5 0 0,-2 0 0,0 1 0,9-1 0,-3 0 0,5 3 215,2 4 0,0-5 258,0 5 0,0-2 154,0 1 0,7-1 656,-1 8 0,7-8-636,-7 1 0,9 3-309,-2-2 1,-2 0-452,2-7 1,-7 1 160,7-1 0,-6 0-2053,6 0 1260,-9-8 745,4-2 0,1-1 0,2 3 0</inkml:trace>
  <inkml:trace contextRef="#ctx0" brushRef="#br1">16334 12732 8232,'0'-38'687,"-7"-1"211,1 0 0,-1 1 781,7-1 0,0 7-825,0 0 0,3 8-202,3-2 1,-2 5-196,9 1 1,-2 8-1563,2-1 913,4 8 192,-6-3 0,8 16 0,0 3 0</inkml:trace>
  <inkml:trace contextRef="#ctx0" brushRef="#br1">17068 13119 8209,'0'-20'0,"0"1"14,0 0 0,0-1 60,0 1 1,0 0 333,0-1 1,0 1-3,0 0 1,0-1 3,0 1 0,0 0-114,0-1 1,0 1 325,0 0-344,0-1 1,0 1 163,0 0 1,-2 2-111,-4 4 0,1 4-172,-7 9 1,-1 0-243,-7 0 0,1 9 148,0 4 0,-1 6-70,1 7 1,-2 6-7,-5 13 0,4-2-450,-4 8 0,11-5 223,3 5 0,1-8-345,-2 2 1,4-11 173,9-1 0,0-8-371,0 8 743,0-10 1,3-3-88,3-14 0,-2-4 307,9-2 1,-2-2-88,2-4 1,4-12-6,-4-7 0,4-10 3,2 3 1,1-4 218,-1-3 0,-6 0 29,0 1 1,0-1 27,6 0 0,-6 7 24,0 0 1,-7 8 197,7-1-383,-9 3 0,7 11 206,-4 5-477,-5 4 0,8 13 90,-3 8 1,-5 2-582,4 12 1,5-8 303,2 7 1,2-6-873,-2 6 1,4-8-260,-4 2 1,4-5 659,3-1 0,-1-1 267,0 0 1,-6-8 451,0-5 0,0-3 0,6-3 0,1 0 0</inkml:trace>
  <inkml:trace contextRef="#ctx0" brushRef="#br1">17339 12713 8209,'-13'-39'0,"0"1"0,9 5 188,-3 1 0,5 0 38,2-7 1,-6 9 447,-1 5 0,1 3-53,6 3 1,0 6 639,0 0-775,0 9 1,0-3-91,0 14 0,2 3-122,5 10 1,-3 1-28,9 5 1,-7 4-203,7 9 0,-9-1 62,3 1 1,1 6-503,-1 0 1,8 2-161,-2-2 0,-3-2-455,3 9 1,-6-9 185,6 2 0,-7-4 296,7-3 0,-7 1-430,7 0 1,-8-7-223,1 0 1180,5-8 0,-9 4 0,15-18 0,-6-1 0</inkml:trace>
  <inkml:trace contextRef="#ctx0" brushRef="#br1">17629 12520 8209,'0'-28'-237,"0"0"506,0-4 1,0-3 1162,0 10-295,0-1-257,0 6-405,0 10 1,0 3-92,0 14 1,2 10-93,4 9 1,-1 14-46,8-1 0,-9 6-335,2 0 0,3-2 5,-3 9 1,7-7-8,-6 6 1,6-8-996,-7 2 1,7-2 530,-7 2 0,7-4-729,-6 4 0,6-6 496,-7-7 1,3-2-24,-3-4 810,-4-13 0,15 13 0,-6-16 0</inkml:trace>
  <inkml:trace contextRef="#ctx0" brushRef="#br1">18054 12829 8209,'-19'-20'523,"2"8"-209,4-1 1775,-4 8-1440,14-3 0,-5 16-424,8 5 1,0 11 21,0 2 1,0 8-221,0-2 1,6-2-298,1 2 0,8-6-422,-2 6 1,-3-8-44,3 2 0,-2-11 389,2-2 1,4-9-347,-4 2 335,4-3 0,2-6 623,1-3 1,-7-11-223,0-9 0,-3-8 254,3 2 0,2-5 128,-8-2 0,8 1 326,-2-1 1,-3 7-37,3 0 0,-2 2-203,2-3 0,4 8-351,-4 12 0,4 4 101,2 9 0,1 9-241,-1 4 1,0 15 75,1 10 0,-3 9-24,-4 11 0,2 0-101,-9 0 1,1 7-80,-7-1 0,0 9-193,0-2 1,-9 4 133,-4 2 0,-10-1 38,-3-6 1,-8-3 134,1-9 0,-1-9-513,2-4 0,-5-15 186,5-10 1,2-10-249,-2-10 0,2 0-92,-3 0 0,12-10-215,8-10 1,2-1 873,-2-11 0,5-9 0,8-8 0</inkml:trace>
  <inkml:trace contextRef="#ctx0" brushRef="#br1">18595 12114 8209,'0'-37'209,"0"5"-319,0-4 3903,0 14-2717,0 3 0,9 13-331,4 12 1,4 13-294,2 13 0,3 14 167,4 5 0,-5 11-198,5 3 1,2 8-180,-2-2 0,-1 6-373,-5 7 1,-1 1 209,0 6 0,-6-3 25,0-5 0,-9-5 174,3-1 1,-7-2-456,-7-11 0,-3-6 94,-10-6 0,7-11-1618,1-3 0,1-1 196,-2-11 1505,-4-1 0,6 3 0,-8 2 0</inkml:trace>
  <inkml:trace contextRef="#ctx0" brushRef="#br1">3924 16461 6611,'-11'-13'1817,"5"0"-1057,3-2 1,3 5-118,0-3-411,9 0 0,-5-9 0,9-1 0,2-5 0,5-2 261,5-5 1,-3-3 0,4-5 0,-5-2 132,-2 2 1,-1-7-335,-6-1 1,-3 4-86,-9 2 0,-2 6 31,-5 7 1,-5 0-296,-14 12 0,-13 5 122,-12 15 0,-7 17-113,-7 9 0,-1 26 38,-5 12 0,4 20-286,37-37 0,2 2 0,2 4 0,3 2 261,-1 5 0,3 2 0,0 0 1,3 1-75,1 1 0,2 0 0,3-1 0,4-1-84,3-4 1,4 0-1,10 49-291,10-4 0,2-15-133,12-10 1,1-21 235,11-18 1,-6-9-200,-1-11 1,5-8 154,-10-4 1,5-5-175,-12-2 0,0-9 134,-7-4 1,7-4 344,0-2 0,-1-7-257,-5 0 1,5-2 544,1 3 0,9 3-168,-3-4 0,-2-1 0,2 1 0,-8 6 0,2 8 0,-5 1 0,-2-2 431,-8 4 0,0 9-153,-5 0 0,-4 9 551,5 4 1,-5-2 12,-2 1 1,0 1 23,0 7 0,6-1-695,1 0 1,6 1 90,-7-1 1,9-2-489,-2-4 1,4 2 228,3-9 1,-1 1-252,0-7 0,7-2 124,0-5 1,6-3-9,-6-10 1,6-1 131,-6-5 1,2-4 390,-2-9 1,-11 7 136,4 0 1,-13 0-203,1-7 0,-5 7 39,-2 0 0,-15 14-63,-4-1 0,-14 6-351,1 0 1,-7 5 125,-6 8 1,11 0-221,-5 0 0,11 2-73,-4 4 0,9-1-868,-3 8 1,11-7-744,2 7 1,9 0 261,-3 6 1565,5 0 0,-7 1 0,-1-1 0</inkml:trace>
  <inkml:trace contextRef="#ctx0" brushRef="#br1">4832 16828 8209,'0'-19'0,"0"0"325,0-1 1,0 1 1318,0 0 112,0 8-630,0 2-829,0 9-1,0 11-49,0 8 1,0 9-181,0 11 0,0 2 53,0 4 1,0-5-570,0 6 0,0-6 19,0-1 1,0 0-420,0-1 1,0-6-47,0 1 137,0-10 696,0 5-119,0-17 0,0-18 600,0-12 0,9-13-84,4 0 1,2-5 303,-2-1 1,4-1-189,-4 0 0,4 3 73,2 4 1,1-3-401,-1 10 0,0 5 80,1 7 0,-1 9-182,0-2 0,-2 12 98,-4 7 1,2 11-623,-8 1 0,-1 10 6,-6-3 1,0 4-202,0 3 0,0-7 321,0 0 1,0-8-30,0 2 0,0-11 449,0-2-134,0-9 0,0-4 175,0-13 0,0-13-56,0-6 1,9-4 501,4-3 0,-3 0-84,3 1 1,0-1 92,7 0 1,5 1-105,1-1 0,0 9 10,-7 4 1,0 7-230,1 6 1,-1 9 90,0 17 1,-6 8-275,0 18 1,-8 2 61,1 4 1,3-2-709,-3 8 1,3-1 340,-3 1 0,-4-4-1185,5-8 0,-5 0 174,-2-1 0,0-1 1282,0-5 0,8-4 0,3-9 0</inkml:trace>
  <inkml:trace contextRef="#ctx0" brushRef="#br1">5760 16809 8209,'-19'-9'0,"6"5"1771,0-9-882,9 9 1,-5-1 186,9 18 1,0 2-541,0 18 1,2 1-58,5 11 1,-5 4 348,4 9 0,3 9-306,-3 4 0,1 10-740,-7 3 1,0 6 68,0-6 1,-2 8-937,-5-2 0,3-12 65,-9-7 0,0-11-625,-6-9 0,6-6-771,0-13 1803,9-12 0,-5-22 613,9-18 0,9-16 0,1-14 0</inkml:trace>
  <inkml:trace contextRef="#ctx0" brushRef="#br1">5837 16770 8209,'3'-51'0,"3"-1"0,11 9 1369,9-2 0,2 13-574,-2 6 1,4 7 134,8 6 0,1 7-246,0 12 1,-9 13 14,-4 13 1,-5 14-165,-2 5 1,-8 5-214,-4 2 0,-14 2-398,-6 4 1,-13-4 135,-6 5 0,-4-5-1385,-3-2 0,-6-2 752,0-5 1,-9-1-3678,3-5 4131,3-13 0,1 4 0,8-16 0</inkml:trace>
  <inkml:trace contextRef="#ctx0" brushRef="#br1">6630 16751 8209,'-19'-11'728,"-1"-4"163,1 9 1,2 10-432,4 15 0,-2 11-252,8 15 1,1-2-215,6 9 0,0-9-236,0 2 1,9-4 45,3-3 0,6-1-404,1-5 485,9-13 1,-4-10 0,6-11 195,-3-5-205,8-3 1,-14-20 0,5-7 708,-4-6 1,-12-11-120,-3 3 0,1-5 45,-1-2 1,-1 7-475,-6-1 1,0 11-483,0 3 1,0 5-1285,0 8 1729,9 12 0,-7-4 0,7 17 0</inkml:trace>
  <inkml:trace contextRef="#ctx0" brushRef="#br1">7210 15553 8209,'0'-67'764,"0"9"1,6 9 137,1 10 0,8 18-326,-2 8 1,-3 11 367,3 8 0,0 22-374,7 17 1,-3 11-33,-4 9 1,2 12-206,-9 13 0,1 9-561,-7 10 0,2-54 1,2 0 139,-1 5 0,0 2 0,0 1 0,-1 1-257,-5 0 0,-1 1 0,2 1 0,0 1-12,-4 1 1,-1-1 0,2-3 0,-1-1 82,0-1 1,-1-2 0,-1 43-597,8-6 1,0-16 263,0-4 1,-2-10-240,-5-15 0,5-5 82,-4-9 1,-5-8 762,-2-4 0,4-4 0,1-3 0</inkml:trace>
  <inkml:trace contextRef="#ctx0" brushRef="#br1">7036 16867 8209,'0'-39'634,"0"1"-123,0-1 0,8 0-116,5 1 0,7-1 784,5 0 0,8 3-506,12 4 0,-2-3-144,8 9 1,7-6-160,7 7 0,-1-1-620,-6 6 1,-2 1-317,-4 0 1,-5 8-682,-9 5 0,-7 3 647,-6 3 0,-5 9 600,-7 4 0,-5 13 0,-8 4 0</inkml:trace>
  <inkml:trace contextRef="#ctx0" brushRef="#br1">7867 16983 8209,'-9'-20'1317,"7"8"-802,-4-1 0,-3 6 1642,3-6-1557,-9 9 0,6-2-313,-4 12 1,-4 7-41,4 13 1,3 4-714,-3 8 0,2 3 222,-2 4 1,-4-4-63,4 4 1,2-4-54,-2-2 1,9-3-1411,-2-4 1260,3-4 0,6-17 54,3-5 1,7-14 827,13-12 0,-3-10-253,10-15 0,-10 2 296,3-8 0,2 6 144,-2-7 0,6 11 386,-6 3 0,-1 8-313,-5 10 1,-1 10-9,0 3 0,-6 7-936,0 7 0,-6 6 258,6 12 1,-7 7-1488,7 14 0,-7-6 801,7 5 1,-9-10 738,3-3 0,4 0 0,-1 7 0</inkml:trace>
  <inkml:trace contextRef="#ctx0" brushRef="#br1">8486 15823 8209,'-20'-49'2333,"7"2"-1629,1 8 0,7 9 1417,-1 4-1500,4 14 1,2 5-79,0 14 1,8 8-97,5 17 1,4 9-140,3 17 1,-1 2-281,0 4 0,1 7 93,-1 13 1,-2-3-887,-4 9 0,2-6 668,-8 6 1,-1 9-450,-6 10 1,-2-3 187,-5-3 0,-6-7-1293,-12-6 0,3-12 521,-4-14 1,-1-15 293,1-10 0,0-17 243,7-16 0,6-4 593,0-2 0,2-8 0,-2-5 0,-4-22 0,6-5 0</inkml:trace>
  <inkml:trace contextRef="#ctx0" brushRef="#br1">8312 17021 8209,'-13'-30'-198,"0"5"0,6-1 570,-5 6 0,7-3 722,-1 10 1,6-4-193,6-3 0,5 3-390,8 4 0,9-4-413,4 4 0,5-4 58,2-2 1,6 6-151,0 0 1,9 0 95,-3-6 0,3 0-424,-3-1 1,5 1-220,-4 0 0,-5 1-586,-2 6 0,-11 1-1473,-1 4 2599,-1 5 0,-2-6 0,-2 8 0</inkml:trace>
  <inkml:trace contextRef="#ctx0" brushRef="#br1">9220 16925 8209,'-19'10'1015,"0"-3"0,6 4-558,0 2 0,8 4 559,-1 2 0,6 0-418,6 1 1,-1-1-178,8 0 0,0 7-663,6 0 1,-6 0-676,0-7 1,-3 0-843,3 1-1312,4-1 3071,-14-8 0,14 6 0,-6-6 0</inkml:trace>
  <inkml:trace contextRef="#ctx0" brushRef="#br1">9220 16364 8209,'-30'-49'1785,"11"2"-1383,12 8 0,5 7 319,2 0 1,9 8-330,4-2 0,4 7-175,2 6 0,3 5-964,3 8 0,-3 0 151,4 0 596,-5 8 0,-1 3 0,-1 8 0</inkml:trace>
  <inkml:trace contextRef="#ctx0" brushRef="#br1">9819 16925 8209,'-10'-9'416,"-5"-2"53,8-8 0,-1 6 1086,1 0 1,5 7-402,-4-7 0,3 17-642,3 3 0,-2 10-167,-4 9 1,4 4-83,-5 8 0,-1 7-613,1 1 1,-6 5 134,7-6 1,-7 0-11,7-6 0,-1 0-685,7-1 1,0-8-186,0-4 659,0-13 1,9-7 26,4-12 1,6-13 606,7-14 0,-5-5-218,5-7 0,-5 2 742,-1-9 0,-1 1-237,0-7 0,-1 6 7,-5 1 1,4 1-404,-4-1 0,-5 4 142,-1 8 0,-3 11-3259,2 9 1783,-4-1 1245,7 18 0,0 11 0,1 12 0</inkml:trace>
  <inkml:trace contextRef="#ctx0" brushRef="#br1">10051 16944 8209,'0'-11'1783,"9"3"1,2 14-1298,8 1 0,-2 14-595,-4-2 0,4 5 185,-4-5 0,-2 1-121,2-1 1,-7 0-159,7 1 0,-6-10-669,5-3 646,1 4 0,7-11-130,-1 0 0,-6-5 459,0-14 1,6 2-124,7-15 1,2-1 199,-2-5 0,2-3-29,4-4 1,4 6 389,-4 1 0,-1 3-119,1 16 0,-9-3 87,3 16 0,-11 4-378,-2 15 0,-9 2 95,3 17 0,-5 0-508,-2 7 0,-2 6 180,-5 0 0,3-6-408,-9-7 1,9-6 282,-3 6 1,-1-9-2849,1 3 3075,1-13 0,-3 4 0,-1-6 0</inkml:trace>
  <inkml:trace contextRef="#ctx0" brushRef="#br1">15387 9332 8209,'-20'0'-109,"1"0"0,0 0 0,-1 0 360,1 0 0,0 0 0,-1 0 0,1 0 20,0 0 1,-1 0-1,1 0 76,0 0 0,-1 0-237,1 0 0,0 2 110,-1 4 0,7-3-55,1 3 1,1-2 32,-2 3 0,-4-5-20,4 4 1,2-1-13,-2 1 1,7-4 165,-7 5-258,9-5 316,-5 6-193,9-6-45,0 7 0,9-2 50,3-1 1,6 0-57,1-6 1,2 0-145,5 0 0,-2-6 120,8 0 0,7-7-18,6 6 0,11-8-106,2 2 0,2-4 133,11-2 0,15-3-529,10-3 1,7 1 406,0-8 1,-49 19 0,0 0-47,4-3 1,0 0 0,-2 4 0,-1 0 28,49-14 1,-6 5-49,-20 2 1,-5 1 126,-15 6 1,-2-3-6,-5 8 1,-10-6 80,-9 7 0,-2-3-93,2 3 1,3 4-18,-9-5 1,-1 5 355,-5 2 0,-1-6-446,0-1 1,1 1 180,-1 6 1,-6 0-250,0 0 1,-7 0 31,7 0-556,-9 0 231,5 0 1,-9-2-185,0-5 165,0 5 0,-9-7 69,-4 9 0,-4 0-67,-2 0 1,-2 0 57,-5 0 1,-4-6 22,-9 0 0,5-7 152,-5 6 1,11-1 151,-11 1 1,5-1 293,-5-5 1,3-4-213,4 4 1,-3 2 516,10-2 1,-3 0-264,2-6 1,11 2 270,-5 4 0,8-4 173,-1 4-393,4-4 1,11-1-64,5 5 0,3-2-250,10 9 0,1 0-89,5 6 0,-2-7 94,8 1 1,0-1-23,7 7 1,-1 0 101,1 0 1,0 2-135,-1 5 0,7-3 86,1 9 0,-8 0-165,-6 6 0,-1 1 33,1-1 1,0 2 41,-13 5 0,3-4 156,-16 3 0,7 5-105,-6 3 0,-1-3 179,-6 2 1,-9 0-107,-4 7 1,-4-5 68,-2 5 0,-3-11-82,-3 10 0,3-10 175,-4 4 0,-1-6-149,1 6 1,-6-6 1,6 6 0,-6-8-128,6 2 0,0-5 79,7-2 1,2-6-289,4 0 231,-5-9-428,16 5 262,-6-9 1,10 0-925,4 0 0,5-2-203,8-5 1,1 3 1284,-1-9 0,0 0 0,1-6 0</inkml:trace>
  <inkml:trace contextRef="#ctx0" brushRef="#br1">18402 8366 8209,'0'-20'0,"0"-1"0,0-3-258,0-1 312,0-1 0,0 4 0,2-1 268,5-3 0,-5-6 45,4 6 0,-4-2-8,-2 2 1,0 5 341,0-5 129,0 5-347,0 1-327,0 10 0,0 3 51,0 14 1,-8 12-61,-5 13 0,2 7 65,-2 6 0,3 11-47,-3 8 0,-4 7-158,4-7 1,4 7 68,3-6 0,-3 8-193,3-3 0,-3-3 74,3-3 0,3-10-316,-3-2 0,4-5 176,2-2 0,0-2-475,0-17 165,8-1 0,-5-5-952,3-1-55,5-8 154,-9-3 570,15-8 776,-15-8 0,7-3 0,-9-8 0</inkml:trace>
  <inkml:trace contextRef="#ctx0" brushRef="#br1">18479 8192 8209,'20'-49'0,"6"-5"223,-1 9 0,8-7 55,-8 7 1,10 0 348,-3 6 0,-4 3 21,-2 4 1,-5 6-176,-2 13 1,1-2-274,-1 9 0,-6-1 47,0 7 1,-9 9-81,3 4 0,-5 6 80,-2 7 1,0 0-199,0 12 1,-2-1 109,-5 14 1,-6-6-351,-13 7 0,5-1-30,-5 7 1,-4-6-142,-2-1 0,2-1-31,-2 1 1,-1 3 136,-5-9 0,6 2 45,-1-2 0,1-6 86,-7 0 1,9-9 52,5-11 0,3-6-46,3 0 215,8-9 1,2 2 22,9-12 0,0-5-104,0-8 1,3 0 25,3-1 1,3-1-37,4-5 1,4 5 110,-4-5 0,4 4-91,2 3 0,-2 6 6,-4 0 0,4 7-64,-4-7 1,-2 9-116,2-3 0,-7 5-157,7 2 262,-9 0-113,14 0 54,-16 9-282,6 1 139,-8 10 16,0-1 0,0-6-167,0 0-142,-8-9 128,6 13 103,-7-15 11,9 16 114,-9-16 0,7 8 67,-4-3-186,4-5 295,2 7-56,0-1 1,-7-4 232,1 9-25,-1-8 0,5 3-157,-4-8 388,4 9 1,-9-7 139,4 4 39,5-3 1,-8-3 138,3 0 510,5 0-205,-7 0-33,9 0-298,0 0-407,0 8 0,0 3-235,0 8 0,3 1 119,3-1 0,-2 9-502,9 4 0,-6-2 232,6 2 0,-7 0-639,7 7 0,-7 0 183,7-1 0,-2-5-480,2-1 1,4-9 93,-4 3 1,4-4 431,2-3 1,1-2 532,-1-4 0,9 4 0,2-6 0</inkml:trace>
  <inkml:trace contextRef="#ctx0" brushRef="#br1">19001 8829 8209,'2'-19'0,"5"0"0,-5 0 922,5-1 1,1 1-232,-1 0 0,1 8 527,-1 4-50,-5 5-761,15 2 0,-15 9-412,5 4 0,-5 4 132,-2 2 0,0 7-648,0 0 1,0 2 383,0-3 1,0-1-1172,0 8 1,0-8 314,0 2 0,2-5 993,4-2 0,-4 9 0,7 2 0</inkml:trace>
  <inkml:trace contextRef="#ctx0" brushRef="#br1">19079 8520 8209,'0'-30'0,"0"-4"726,0 8 0,0-2-208,0 3 0,6 3 551,1-4-801,8 5-554,-5 10-1687,10 2 1600,-1 9 1,0 9-1334,1 4 1706,-10 4 0,8 2 0,-8 1 0</inkml:trace>
  <inkml:trace contextRef="#ctx0" brushRef="#br1">19485 8578 12969,'-7'13'924,"1"0"1,-7 2-886,6 11 0,-8-3-238,2 10 1,-2 1-290,3 11 0,-4-4-308,10 4 1,0-4 489,6-3 1,2-1-180,4-5 0,5-4 30,8-9 1,1 1 242,-1-1 0,0-8 252,1-5 1,-8-2 764,1 3 418,-8-5-916,3 15 0,-10-8-423,-4 4 1,-5 2 213,-8-9-478,-1 9 1,1-6 209,0 4 1,6 2 169,0-9 0,0 9 0,-6-4 0</inkml:trace>
  <inkml:trace contextRef="#ctx0" brushRef="#br1">19813 8424 8209,'0'-50'0,"0"3"0,0 8 0,0-3 830,0 3 1,2-2-32,5 15 1,-5 1 139,4 5 1,-3 7 779,-3 1-1202,0 7 0,0-1-208,0 12 0,-3 5-62,-3 8 1,2 3-200,-9 4 0,8 4 111,-1 8 0,-3 3-318,3 4 0,-3-2-19,3 9 1,4-1-222,-5 7 0,5 0-118,2 0 1,0-2 252,0-5 0,0 3-68,0-9 0,0 9 36,0-3 1,0-4-243,0-1 0,2-12 78,5-2 1,-5-2-190,4 2 0,-1-6-488,1-13-163,-4 4 760,15-15 0,-6 7-133,9-9 673,-10-9 0,16-1 0,-4-10 0</inkml:trace>
  <inkml:trace contextRef="#ctx0" brushRef="#br1">20103 8636 8209,'-2'-19'0,"-4"0"0,3 6 0,-3 0 0,-5 9 1289,-2-3 0,3 7-448,-3 7 1,0 5-182,-6 14 1,-1 11-420,1 8 1,0 8 5,-1-1 1,9 2-473,5-3 1,-3 5 220,3-5 0,6-5-556,6-8 0,12-1 326,1-12 0,2-5-542,12-7 1,-3-11 99,2-2 1,4-2-89,-3-11 0,1-7 155,-2-5 1,-4-7-133,-9 6 741,1-9 0,8-3 0,2-12 0</inkml:trace>
  <inkml:trace contextRef="#ctx0" brushRef="#br1">21089 8617 8209,'-17'-9'309,"2"-1"1,4-3 0,0 2 623,1 2 0,-1 12 0,-4 12 0,4 8-443,2 9 0,3 5-286,6 2 0,0-1-565,0 1 1,0-1 264,0 1-54,0 0 0,9-3 0,4-4-280,4-6 0,2-11-299,0-2 1,3-9 361,4 3 0,-5-14 197,5-5 0,-5-8 629,-1-6 0,-7-6-242,-1-13 1,-7 4 424,1-4 0,-4-2-278,-2 2 0,0-7-21,0 7 1,-2 7-107,-4 6 0,1 8-594,-7-2-1145,7 13 1,-10 13 213,9 13 1288,-1 4 0,-1 20 0,-3 4 0</inkml:trace>
  <inkml:trace contextRef="#ctx0" brushRef="#br1">21476 8578 8209,'10'-68'0,"8"-16"618,-6 0 1,14-21-682,-11 45 0,2-2 0,4-4 1,1-1 543,0-7 1,1-1 0,3 4-1,0 1-218,-3 4 1,-1 3 0,0 5 0,-1 2 134,11-40 1,-10 20 344,-9 25 1,-7 12-367,7 20 1,-9 0 768,3-1-651,-5 10-112,-2 1 0,-2 11-268,-5 5 1,-1 5 133,-5 14 1,-4 13-608,4 12 1,2 16 302,-2 10 1,7 11-357,-7 15 0,9-49 1,1 2 294,-3 5 0,-1 0 0,4-1 0,0 0-315,-4 4 1,1 1-1,4 1 1,0 1 166,-2 1 0,1-1 0,2-1 0,0-3-710,1 47 1,0-7 188,0-13 0,7 0 246,-1-13 1,3-12 13,-3-20 1,-4-13-179,5-6 169,-5-13 0,-4-5 176,-5-8 0,-1-15 738,-5-4 0,-4-13-380,4 0 0,2-11 126,-2-2 0,9-7 102,-3 7 0,-1-4 222,1 10 1,1-2 1297,6 15 1,2-2-800,5 3 1,-3 10-29,9-5 1,8 7-382,11 1 1,7 1 450,6 4 1,5 5-408,8-4 0,0-3-84,0 3 1,2-1-610,4 7 0,-12 0-610,-1 0 1,-10 0-1603,-9 0 1,-4-2 483,-9-4 1837,1 4 0,-9-16 0,-3 8 0</inkml:trace>
  <inkml:trace contextRef="#ctx0" brushRef="#br1">23235 6936 8209,'-18'-19'83,"3"-1"0,5 1 0,-1 2 0,2 2 925,1 2 1,1 7 0,9-5-214,5 2 1,4-4-284,8 7 0,9-7-99,4 7 0,13-7-45,7 6 1,-1-8-66,7 2 0,-2 3 117,15-3 1,0 0-335,6-6 0,-6 8 48,0 4 0,-9-1-374,3 1 0,-14-6 212,-6 7 1,-12 0-270,-8 6 1,-3 0 66,-3 0-737,-8 0 1,-2 2 380,-9 4 1,0 5-694,0 8 1,-11 1-127,-9-1 0,-1 2 261,-11 5 1144,8 4 0,-21 9 0,4-1 0</inkml:trace>
  <inkml:trace contextRef="#ctx0" brushRef="#br1">23409 6897 8209,'0'-19'-321,"0"6"878,0 0 643,0 0 1,0-6 806,0 0-1419,0 8 0,0 0 301,0 5-304,0 4 5,0 19 0,0 0-156,0 22 1,-3 2-70,-3 4 1,4 15-193,-5-2 0,-1 10-189,1-3 0,1 6-94,6-7 1,0 3 194,0-3 1,0-4-98,0 4 1,6-12 25,1-7 0,8-6-578,-2-7 0,-2 0 230,1-13 1,1 3-1301,7-16 606,-1 1-195,9-7 0,-7-9-312,5-4 1,-4 3 760,-3-3 1,-2 0 773,-4-6 0,4-9 0,-6-2 0</inkml:trace>
  <inkml:trace contextRef="#ctx0" brushRef="#br1">23312 7342 8209,'0'-20'0,"-2"1"1012,-5 0-591,5-9 1,-4 6 834,12-3 1,5 5-524,8 7 0,9-4 35,4 4 1,7-2-142,6 3 1,5-6-179,8 5 1,2-2-156,4 3 0,-10-3-47,4 8 1,-7 1-631,1 6 0,-5-7 299,-8 1 1,-9-1-2603,-4 7 1297,-5 0 1,-1 7-2032,-1-1 3420,-8 9 0,-3-4 0,-8 8 0</inkml:trace>
  <inkml:trace contextRef="#ctx0" brushRef="#br1">24549 6704 8209,'0'-21'148,"0"-5"0,0 5 185,0-5 1,0 4 1760,0 3-849,0 0 376,0 8-1120,0 2 0,0 14 150,0 7 0,0 4-133,0 16 0,0 2-113,0 11 1,0-2-112,0 9 0,7 1-32,-1 12 1,7-5-488,-7 4 1,9-6 250,-2-6 1,-2 3-561,2-3 1,-2-5 326,2-2 1,4-6-840,-4-7 1,-3-2 237,3-4 1,-6-13-862,6 0-886,-9-9 1181,4-4-100,-8 0 1474,-8-9 0,-11-1 0,-12-10 0</inkml:trace>
  <inkml:trace contextRef="#ctx0" brushRef="#br1">24530 6627 8209,'8'-56'400,"5"5"0,11-3-66,2 9 1,10 6 780,3 7 0,2 8-484,10-1 0,-6 12-25,7 6 0,-1 7-188,7 7 1,-6 12 186,-1 13 1,-10 7 159,-2 6 1,-5 4-311,-14 9 0,1 0-381,-14 0 0,-10 0 133,-9 0 0,-14 4-466,-6-4 1,-7 2 252,-6-14 1,-5-1-265,-8-7 1,3-8-302,3-4 1,-2-7-579,9-6 0,7-4-497,5-9 1,10 0 819,-3 0 1,13-11 825,7-8 0,12-9 0,5-11 0</inkml:trace>
  <inkml:trace contextRef="#ctx0" brushRef="#br1">23853 8308 8209,'17'-30'0,"-2"2"147,-2 0 1,0 6 838,7-3 469,-1 3-522,-8 3-458,-3 8 1,-10 3-229,-4 8 1,-12 2-63,-7 4 1,-10-2-44,3 9 1,-11 0 0,-2 4 0,0-2-19,-2-2 1,4-2-113,-9 2 1,3 2-149,-3-9 1,5 7 87,8-6 0,1-1 105,-1-6 1,2 7 17,5-1 1,4 0 180,9-6-179,0 0 0,6 0 192,0 0-269,9 0-149,-5 0 1,15 3-156,1 3 0,1-4 139,-1 5 0,-5 3-113,5 3 0,1 4 28,-1 3 1,-1-1-585,-6 0 0,2 1 292,5-1 1,-5 3-594,4 3 0,5-3 1135,2 4 0,4-5 0,2-2 0</inkml:trace>
  <inkml:trace contextRef="#ctx0" brushRef="#br1">23293 8559 8209,'0'-19'-57,"0"-1"327,0 1 1,0 6-1,0 0 699,0-2 0,0-2-320,0-2 1,2 6 0,2 0 778,3-2-970,-1 6-211,-6 1 1,-2 16-94,-5 5 0,3 13 93,-9 6 1,2 13-206,-1 7 1,-6 12-104,6 7 1,-4 11-239,4 1 0,-3 10-256,8-3 1,-6-4 379,7-3 0,-1 1-355,7-7 1,0-12-149,0-20 248,0-4 1,2-13 104,5-9 0,-3-8-106,9-11 1,-2-9-84,2-4 1,4-6-83,-4-7 1,4 5 190,2-5 0,-8-2 405,-4 2 0,3-8 0,1 4 0</inkml:trace>
  <inkml:trace contextRef="#ctx0" brushRef="#br1">23041 9158 8209,'0'-19'0,"-6"-1"719,-1 1 0,1 6-220,6 0 0,2 2 252,5-1 0,3-6-212,10 6 1,8-6-93,4-1 0,6-2 77,8-5 1,-3 4-105,8-3 1,5 3-430,2 3 0,-2-1 117,-11 1 1,-11 6-724,5 0 0,-7 9 257,0-2-1186,-4 4 1,-8 2 377,-1 0 0,-6 2 1166,0 4 0,-9 5 0,5 8 0</inkml:trace>
  <inkml:trace contextRef="#ctx0" brushRef="#br1">24182 8849 8209,'-13'6'-33,"2"3"0,0-1 1,3 3 464,-1 0 1,-4-5 0,5 5 109,-3-2 1,5 4-183,-7-7 1,8 3 250,-1-3-194,-5-4 0,9 9 0,-6-7 207,-1 3 0,7-3-214,-5-11 1,5 3-74,2-9 0,2 0-90,5-6 1,-3-2 116,9-5 0,0 2-118,6-8 0,1 2-1,-1-2 1,2-7-86,5 0 0,-4-1 48,3-12 0,3 3-97,-2-3 0,6-1 145,-6 8 1,0-5-252,-7 12 1,0-3 97,1 15 0,-7 0 113,0 7-160,-9 8 0,7 3-156,-5 8 0,-4 2-72,5 4 1,1 7 103,-1 13 0,1 2-81,-1 4 1,3 11 99,10-5 0,-1 5-377,0-4 0,1-2 165,-1-5 1,0 2-146,1-8 1,6 6 151,-1-6 1,1-9 253,-7-11 1,7-3 255,0-3 0,0-3-159,-7-3 0,3-7 231,3-13 0,-10-4-175,5-8 1,-1-7 538,0-1 1,5-7-244,-11 1 1,4-4-28,2-1 1,-1-8-207,-6 1 0,3 1-308,-8 12 0,-1-3-393,-6 9 0,0 2 324,0 11 1,0 11-885,0 8 433,0 8-1262,-8-3 0,3 10 202,-7 4 0,7 5 1672,-1 8 0,4 9 0,2 2 0</inkml:trace>
  <inkml:trace contextRef="#ctx0" brushRef="#br1">23041 6221 8209,'0'-19'-8,"0"0"305,0-1 0,0 7 753,0 0-780,0 1 1,3 1 0,3 4 0,5 7 193,-1 7 0,8 4-186,-5 8 1,-3 2 109,3 5 0,-6 11-208,5 8 0,-7 15 98,1-2 1,-6 13-260,-6-1 1,-1 1 151,-12 7 1,2-3-513,-15 15 1,-3-2 298,-10 2 0,2-4-130,-8-9 0,-1-8-17,-6-5 1,2 1-54,5-7 0,3-11 37,10-15 0,1-15 80,5 3 159,4-14 1,15 3-97,0-9 1,9-9 128,-2-4 1,3-6-95,3-7 1,3 5 232,3-5 1,-2-2-203,9 2 0,-2 0 150,2 7 1,2 6 40,-9 0 46,9 0 1,-6 1 245,4-1-406,4 8 1,-8-1 139,4 12 1,2 5-101,-9 8 1,3 7 147,-3 0 1,-4 17-71,5 2 0,1 17-60,-1 9 0,-1 15 4,-6 11 0,0 3-304,0-42 0,0 0 0,0-1 0,0 0 163,0 7 0,0 1 0,0-4 1,0 0 42,0 4 0,0-1 1,0-3-1,0 0-140,0 4 0,0-1 1,1-7-1,0-2 160,2 0 1,1-1 0,6 45-313,10-9 0,-1-4 175,0-9 1,1-8-99,-1-4 1,0-14 205,1-6 0,-7-2 54,0 2 0,-9-10 636,2 3 1,-1-12-499,1 0 0,-4-5 360,5-2 1,3-8-347,3-4 1,4 1 471,3-1 0,8-1-209,4-6 0,4-2 31,3-4 0,0 3-346,-1-3 0,-5 2-319,-1-3-343,-9 5 1,3-4 384,-13 12 0,-6 5-2435,-14 8 0,-4 7 2522,-8 0 0,-9 8 0,-2-4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176"/>
    </inkml:context>
    <inkml:brush xml:id="br0">
      <inkml:brushProperty name="width" value="0.08819" units="cm"/>
      <inkml:brushProperty name="height" value="0.35278" units="cm"/>
      <inkml:brushProperty name="color" value="#00FFFF"/>
      <inkml:brushProperty name="tip" value="rectangle"/>
      <inkml:brushProperty name="rasterOp" value="maskPen"/>
    </inkml:brush>
  </inkml:definitions>
  <inkml:trace contextRef="#ctx0" brushRef="#br0">4117 15630 12787,'-52'-2'-149,"3"-2"0,2-5 346,4-1 203,2 5-233,11-21-27,11 14 1,12-12 262,14 5-89,3 4 210,18-22-431,2-2 0,15-6 18,1 0 0,-3 0-23,-11 13 0,6 2-5,1-2 1,0 0-144,6-7 0,-2 2 100,2 5 1,-4-2-89,4 8 0,4-8 114,3 2 0,4-5-32,2-2 1,2 1-17,4-1 0,-2-6 16,9 0 0,7-9 5,5 3 0,-3-5 18,-3-2-42,-4 0 0,-26 28 1,1 0-1,-3-1 1,0 0 11,2-1 0,0-1 0,-1 1 0,-1 0-53,45-26 0,-9 0 62,3 0 1,-6 0 51,-8 0 1,-1 7-26,-4-1 1,-5 9 10,4-2 1,3-2 22,-3 2 0,7 2 9,-6 11 1,5-5-45,-5 5 0,6 2 6,-7-2 1,3 8-133,-3-2 1,-2 5 132,9 1 1,0-1-122,7-5 0,-8-4 77,1-8 1,-6-1-10,6 0 0,-7-6 40,7 0 1,-9-6 15,3 6 0,3-9 146,3 2 0,-2-1-170,2 1 0,-2-4 173,1 5 0,6 1 30,-6-1-220,-3-1 0,2 3 0,-7 4 39,3 4 1,8-4-8,-3 0 1,6 2-27,1 11 1,-6-5-134,0 5 0,6 2-21,7-2 1,-7 0 75,-6-7 1,-2-2-25,2-4 64,4-4 0,0-9 0,9 0 34,-3 0 1,-8-6 9,-2-1 0,0-8 11,6 2 1,1 5 38,-1 1 0,-6-1 15,0 1 1,2-5 126,11 5 0,-5 1 7,5 6-189,-5-9 0,-1 7 0,-1-4 65,0 4 0,7 4-83,0 4 1,8-4-10,-2 5 0,-42 22 0,1 0-82,2-3 0,1 0 0,-3 2 0,1-1 25,2 0 0,-1-2 0,-1-1 0,-1-1-101,-1 0 0,0 0 0,1 0 0,-1 1 58,1-2 0,-1 1 0,40-29 44,-46 28 0,0 1 1,43-27 239,-1-3 0,0 5-161,-7 2 1,-8 0 307,-5 0-318,5 9 1,-6 2 0,5 6 140,-1-4 0,-1 4-184,-1-4 1,-5 10-82,4 3 0,5-2-124,2-11 1,4 4 139,3-4 1,-1 2 13,0-2 0,9-4-40,4-9 1,-4 6 179,-2 1 1,-2-1 64,1-6 1,-1-6 89,-37 32 0,0-1 0,30-31-71,3 6 1,-7 6 139,-1 1 1,-3 8-168,-9-2 0,0 6-2,0 7 0,-9 2-137,-4 4 0,3 5 138,-3-5 1,-7 4-604,-5 3 216,-1 0 0,9 4-155,4-5 622,-4 5 428,14-30 136,-5 13-291,-1-15 153,-1 8-137,-18 1-14,-2 8-1137,-18 10-343,-1 3 738,-9 15 0,-9 45 0,-1 21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1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6166 16790 12803,'-13'38'-984,"0"1"0,9-18 641,-5-4 1326,9-17 0,0-25-650,0 18-48,0-27-76,0 23 26,0-8 132,0 0-136,0-1-162,0 1 188,0 8-260,0-6 191,9-2-397,-7-3 146,15-23 1,-6 4 55,8-17 1,-6 0 227,0 0 1,6-2-126,7-4 0,0-5 101,-7-8 1,7 0-114,0-1 0,0-3 13,-7 4 1,0-3-12,1 16 1,-1-7-80,0 6 0,1-3 17,-1 10 1,-6-4-12,0 10 0,0-4-89,6-2 1,0-6 111,1-1 1,-7 1 39,-1 6 0,1-2-42,7-4 1,-8 3 60,1-3 1,-2 4-56,2 2 1,4 0 83,-4 0 0,-2-6-128,2-1 1,-3 1-2,3 6 1,5-2-110,-6-5 1,6-1 155,1-5 0,2-2-97,5 9 0,-2-7 61,8 6 1,-2-8-105,2 3 0,3 3 71,-10 3 1,8 3 23,-8 3 1,1 1 62,-6-1 1,-1 0 10,0 0 1,-2-2 6,-4-5 0,2 3-61,-8-9 0,6 7 56,-7-7 1,7 0-34,-7-6 1,9-5 58,-2 5 1,5-5-57,1 11 0,-2-2 72,-4 3-1,4-6-56,-4 6 0,-2 3 2,2 3 1,-3-3-97,3 3 0,2-14 88,-8 8 1,6-10-67,-7 9 0,7-6 57,-7-7 1,7 5-180,-6-5 0,1 5 90,-1 1 0,-5-1 39,4-5 1,3 11 55,-3-4 1,9 4 120,-2-4 0,7-9-86,5-4 1,-1-5-64,8-1 1,-16 43-1,0 0 74,3-1 0,1-1 0,0-2 1,1 0-57,1-1 1,1 0 0,0 3 0,1 1-47,1-1 0,2 0 0,1 4 0,0-1 19,-3-2 0,1-1 0,2 3 0,0 1-56,1-4 0,0 0 0,-1 4 1,0-1 27,-2-3 0,-1 1 1,3 3-1,-2 1-83,-3-2 0,-1 1 1,1 0-1,-1 1 34,-2-2 0,-1 1 0,18-39 28,-5 0 0,-4 6-22,-9 0 1,2 5 0,5-5 1,-4 5 107,3 1 1,-3 7-95,-3 1 0,3-1 154,4-7 1,-5 12-30,5 8 1,-5 2-28,-1 11 0,-1-2-16,0 2 0,-6 10 15,0-3 172,-9 3-154,22-12 356,-22 6-47,22-6 178,-24 8-225,15 1 97,-14 8 106,5 2-206,-8 17-5,0-6-108,0 15-769,-17-7-432,13 9 738,-13 0 0,34 17 0,4 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178"/>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57D200"/>
    </inkml:brush>
  </inkml:definitions>
  <inkml:trace contextRef="#ctx0" brushRef="#br0">16508 4753 8325,'10'-43'-30,"-1"0"1,0 2 0,1-2 0,3 2 592,0 1 1,-6 1 0,3-2 0,1 0 0,-2 1-1,-1 5 789,-3 5 0,-12 5-766,-6 5 0,-13 7-176,-6 0 1,-6 9-152,-8-2 0,-3 12 32,-9 7 1,-13 6-94,0 7 0,-6 6 61,13 13 0,-9 7-444,2 12 0,2 7 157,33-30 1,1 2 0,-21 47-252,27-39 0,0 1 1,3 1-1,1 1 148,-2 3 0,2 2 1,1 6-1,3 1 50,4 1 1,2 2 0,0 1-1,2 1 13,2 0 0,3 0 0,1 1 1,3 2 60,0 3 1,1 0 0,3 3 0,0-1-111,2-1 1,3-1 0,3-5 0,3-2 56,4-8 1,2-2 0,5-1 0,1-2-63,3-2 1,0-1 0,1 2-1,2-2-36,-1-5 1,2-2 0,1 0 0,2-3 65,32 26 0,6-5-83,-7-14 1,9-6 149,-2-12 1,4-8 551,2-12 1,1-8-249,-1-18 1,0-11 95,1-21 1,-1-7-110,0-12 0,-6-9-19,-35 29 1,-1-2 0,-3 1 0,-2 0 1,3-6 1,-1-1 0,-2-2 0,0-2-26,0-1 1,-2-2 0,-2 0 0,0-2-186,0-6 0,-1-1 1,-3-1-1,-1-2 27,2-5 1,-1-2 0,-4-4 0,-4-2-228,0-2 1,-2-1 0,-1-1 0,-3-1 178,0-4 1,-3 0 0,0 12 0,-1 3-123,-2 2 0,-4 4 1,-4 10-1,-3 4-11,-10-39 0,-22 18 429,-4 14 0,-9 9-15,-4 11 1,-9 2 48,-4 18 0,-12-1-373,-7 6 0,8 10 125,-2 3 1,11 5-423,-4 2 0,2 15 234,10 4 1,9 14-1494,11-1 1,4 11 913,3 2 0,6 9-1728,-1-3 1,10 5 2394,-3 2 0,0 2 0,3 0 0,-1-2 0,-2-4 0</inkml:trace>
  <inkml:trace contextRef="#ctx0" brushRef="#br0" timeOffset="1">18963 6646 7745,'-20'-8'-1017,"1"-5"1251,0-4 1,2-3 328,4 1 1,4 0 0,9-1-79,0 1 0,0 0-64,0-1 0,6 7-105,1 1 1,2-1 141,-3-7 1,-4 8-169,5-1 0,-3 8 252,2-1-249,-4-5 133,7 9-452,-9-7 102,0 9 1,0 3-78,0 3 1,0 5-6,0 8 0,-2 9 91,-5 4 0,5 7-67,-4 6 1,2-2 70,-3 8 0,5 1-160,-4 6 1,3 0 98,3 0 1,0-2-101,0-5 1,0 5 85,0-5 1,0-3-76,0-3 0,7-13 192,-1-6 0,9-5-106,-2-1 199,4-10 1,3-1-107,-1-9 1,7 0 138,0 0 0,8-9-88,-2-4 0,5 3-118,1-3 1,3 2 12,4-2 1,5-2-145,8 9 0,0-1 29,0 7 1,8 0 59,5 0 1,-2 2-205,2 5 0,0 4 44,6 8 1,7 0 27,-1 1 1,10-3-234,-3-4 1,7 2 468,6-9 1,-48 0 0,1 1-71,2-3 0,0-2 0,3 2 0,-1-1 50,49-3 0,-52 0 0,0 0-50,1 0 0,0 0 0,-2 0 0,0 0 207,47 0 0,-2-7-403,-18 1 1,1-3 249,-6 3 1,3 2-159,-3-9 0,1 6 128,-15-6 1,1 1-120,-7-8 0,0 1 85,0 0 0,-9-1 75,-4 1 0,-10 0-79,-3-1 0,-2 1 599,2 0 0,-4-3-31,-9-4 1,1 3-21,-1-9 0,7 2-362,0-3 0,-3-3-45,-10 4 1,2-3-381,-8 3 0,6-4-96,-7 3 0,0 5-111,-6 3 1,-8 5 242,-5 8 174,-4 3 0,-20 9 0,-4 0 0</inkml:trace>
  <inkml:trace contextRef="#ctx0" brushRef="#br1" timeOffset="2">5296 9776 9927,'0'-58'59,"0"-6"61,0-1 0,2 1 0,5 8 1,6 3 265,4 1 0,0 3 1,-2-3-1,-4 9 119,-3 9 1,-1-1-105,-7 10 1,6-7 14,1 6-90,-1 9 0,-8 8-308,-4 9-17,3 0 1,-5 4-1,8 7 49,0 8 0,-7 14 13,1-1 0,-7 13 4,7 6 1,-7 14-102,6 6 0,-6 6 54,7 7 1,-7 4-397,7 8 1,-1 1 441,7-1 1,0-40 0,0 0-50,0 1 0,0 2 0,0 5 0,0 1-198,0-1 0,0 1 1,0 3-1,0 1 235,0 4 0,0 2 0,0 5 0,0 1 10,0 6 0,0 0 1,0-2-1,0 0-168,0-8 1,0 0 0,4 0 0,1 1 191,1-1 1,1 0 0,1 1 0,1-1-32,0 0 0,1 0 0,0-3 0,-1-2-69,1-1 1,0 0 0,3-1 0,2 0-129,0 1 0,2-1 0,1-5 1,0-1 98,2 1 0,-1-1 0,0-4 0,1 0-38,-1-2 1,0 0 0,-2 0 0,-1 0-113,0 0 1,0 0 0,-4-4 0,0-1 16,13 50 0,-10-6 291,-2-7 0,-6 4-71,6-3 0,-9-8-158,2-5 0,-4-3 77,-2-11 0,7 1 498,-1-7 1,1-16-469,-7-3 0,0-11 484,0 4 0,0-8-526,0 2 1,0-5 318,0-2 0,0 7-402,0 0 1,6 0 59,1-7-69,-1 0 1,-6 1 0,0-1-142,0 0 0,2 1-23,5-1 90,-5 0 1,6-6 182,-8 0 343,0-9-217,9 5 0,-5-11 209,9-5 1,0 3-153,6-9 0,1 7-102,-1-7 0,7 6-90,0-6 0,8 9 138,-2-2 0,7-3-277,6 3 0,4-1-5,9 7 0,2 0-18,5 0 0,6-2 161,13-4 0,4 4-279,8-5 0,12-2 318,-51 7 1,2-2 0,-1-2 0,2-1-240,4 4 0,1 0 1,-1-4-1,1-1 439,2 1 0,1 1-134,3-3 1,2 1-1,1-1 1,2 0 0,2 2-1,1-1 41,-3 2 1,0 0 0,2 0 0,1 1-54,1-1 1,1-1 0,6-2 0,0 1-352,3 1 0,1 1 1,0-2-1,2-1 296,7-1 1,0 0 0,0 4 0,0 0-2,3-1 0,0 1 1,1 0-1,3 1 12,-31 1 0,2 0 0,-1-1 0,-3-1 0,-1 0 0,0 1-299,1 0 0,2 1 1,-1 0-1,0 0 0,0 1 1,1-1 252,-1 0 0,0 0 0,0-1 1,0 1-1,0 0 0,1-1 34,1 0 0,1-2 0,-1 0 1,31-3-1,1-1-90,-36 2 0,0 1 1,0-1-1,34-2 1,-2-2 192,-4-3 1,-2 0 0,1 3 0,0 0-21,-3-2 0,-1-2 1,-6 2-1,-2-2 20,0-2 1,-2-1 0,-5 1 0,-1 0 160,1 0 1,-1-1-1,-3-1 1,-1-1-211,-4 3 1,-2-1-1,-6-1 1,-2 0 68,-6 4 0,-2 1 0,45-18-260,-3 2 1,-1-3-180,-11 10 0,-7 5 319,-6 7 0,-5 3 0,3-3 0,-4 6 0,-1 5 0</inkml:trace>
  <inkml:trace contextRef="#ctx0" brushRef="#br1" timeOffset="3">6746 9448 8445,'-26'-20'295,"3"1"0,5 4 65,10 9 1,12 10 0,5 24 0,-1 8-538,1 7 1,4 11-2,-7-3 0,7 5-111,-7 2 1,7 2-1,-6 3 1,-3 1-385,-2-2 0,-2-2 92,0-2 1,0-8 580,0-5 0,-15-9 0,-4-10 0,-7-2 0,0-18 0,3-2 0,-9-10 0,1-16 0,-1-16 0,4-3 179,9-11 0,0 1 332,-1-7 1,10 0-101,3 0 1,5 2 231,2 5 0,9 4 81,3 8 0,21 9-188,5 4 1,14 11-526,-1 2 0,12 11 76,1 2 1,7 9-696,-7 10 1,7 11-152,-6 9 1,-3 8 526,-10 11 0,-14 8 0,-10 3 0</inkml:trace>
  <inkml:trace contextRef="#ctx0" brushRef="#br1" timeOffset="4">7365 11245 8273,'-20'-9'566,"1"0"0,0-4 653,-1 7-1082,9 21 0,-4 7 0,7 16 0,-3 3 0,-4 4 22,-2 7 0,-2 3 1,-1 3-1,1 0-337,0 0 1,-1 5-37,1-6 0,0 4-328,-1-16 0,3 0-155,4-7 1,-2-1 363,9-5 0,-1-4 333,7-9 0,0 9 0,0 2 0</inkml:trace>
  <inkml:trace contextRef="#ctx0" brushRef="#br1" timeOffset="5">7075 11785 8460,'-28'-17'-14,"8"4"307,1-12 1,2 3 523,10 3 0,3 8-25,10 5-567,5 4 1,15 4 133,0 4 0,2-2-35,-3 9 1,3 2-779,5 11 1,3-2 382,-4 8 1,3-6 70,-3 6 0,4 9 0,-5 8 0</inkml:trace>
  <inkml:trace contextRef="#ctx0" brushRef="#br1" timeOffset="6">7886 13022 8297,'-19'-17'2826,"0"4"-2417,-1-4 0,10 17 0,1 2 0,3 13-588,-1 9 1,1 8 77,6-6 1,0 8-414,0-2 0,0-2 0,0 2 0,0 1-314,0-3 1,0 4 585,0-8 1,0 6 241,0-6 0,-9-1 0,-2-5 0</inkml:trace>
  <inkml:trace contextRef="#ctx0" brushRef="#br1" timeOffset="7">7577 13292 8297,'-19'-25'-2,"-1"-1"0,10 0 358,3 7 1,7 2 573,7 4 1,12-4-736,13 4 1,7 4 55,6 3 1,4 4-1084,9 2 1,9 0 831,4 0 0,13 8 0,4 3 0</inkml:trace>
  <inkml:trace contextRef="#ctx0" brushRef="#br1" timeOffset="8">9182 15650 8043,'-20'6'0,"3"3"0,4 1 350,-4-5 313,6 12 230,0-15-353,3 7 216,8-9-263,0 0-147,0-9-236,0-2 0,6-8 0,3 0 200,2-1-238,-7 1 1,13-3 0,-4-3-6,4-7 0,3-5-161,-1-2 0,2 7 70,5 0 0,-4 0-48,3-7 0,3 3 90,-2 3 1,0 6 33,-7 7 1,-2 1-125,-4 0 1,4 8 61,-4 4 0,-4 7-56,-3 7 0,-3 12 35,-3 13 0,0 11-120,0 2 1,-9 9 84,-4-2 0,-4 8-143,-2-2 0,-1 8-28,1-14 0,6 4 102,0-18 1,0 3 255,-6-15-193,8 8 203,3-21 1,8-7-55,0-25 1,15-9-40,4-10 0,11-10-15,-4-3 1,8-5 22,-2-2 1,5-4 88,1 4 0,-1-2-109,-5 15 0,-4 0 387,-9 6 1,-1 2 78,-5 5 190,-5 13 0,-16 10-312,-5 9 0,-5 9-191,-1 4 0,0 6 21,-1 7 0,1 4-109,0 9 1,2-1 139,4 1 0,-2-1-422,8 1 0,1-2-259,6-5 1,0 4 216,0-4 0,2-4-165,4-2 0,5-4 151,8-3 0,1-6-16,-1 0 0,3-9-80,3 2 0,-3-3-168,4-3 1,-5 0-470,-2 0 1,7 0 406,0 0 1,2-3 572,-2-3 0,-5 4 0,7-7 0</inkml:trace>
  <inkml:trace contextRef="#ctx0" brushRef="#br1" timeOffset="9">9955 15766 7565,'-11'-9'-37,"-6"7"803,15-15-67,-7 14-34,9-14-558,-8 15 339,5-6-119,-5 8 0,8 8-97,0 5 1,0 4 88,0 3 1,0-1-294,0 0 1,0 0 47,0 1 1,0-1-119,0 0 112,8 1 1,3-3-780,8-4 1,-4 2 122,5-9 588,-5 1 0,21-16 0,-6-2 0</inkml:trace>
  <inkml:trace contextRef="#ctx0" brushRef="#br1" timeOffset="10">3498 12133 8153,'0'-19'0,"0"0"0,0-1 177,0 1 0,0 0 1,3-1-1,1 1 466,2 0 0,7 6-302,-6 0 0,8 2 1,-2-4-1,4 4-8,2 3 0,0 1-76,1 7 1,6 0-145,-1 0 1,1 11 80,-7 8 1,1 3-262,-1 10 0,-6 0-75,0 7 1,-9 6-115,3 0 1,-5 7-229,-2-7 0,-9 6 256,-4-6 0,-4 0 23,-2-6 1,-1-7 52,1 0 1,0-8 9,-1 2 0,8-13 76,-1-7 1,6-6-3,-6-6 0,9-11 1,-2-9 0,3-11 113,3-1 0,3-3-12,3-11 1,3 1-84,3-7 1,6 6 68,-5 1 0,4 8-56,2-2 0,0-2 192,1 2 1,-7 8-48,0 11 0,-7 7 693,7 6-99,-9-4-280,5 15 0,-9 2-7,0 13 0,0 6-134,0 7 1,0-3-71,0 10 1,0-1 49,0 6 1,0 1-258,0 0 0,0-3 38,0-4 0,0 3-322,0-10 1,2 3-27,4-2 0,-1-7-198,8 1 0,-1-3-74,8-11 1,5 1 231,1-7 0,9 0-800,-3 0 1,4-9 1144,3-4 0,0-12 0,-1-5 0</inkml:trace>
  <inkml:trace contextRef="#ctx0" brushRef="#br1" timeOffset="11">4175 12365 8017,'-11'-19'0,"3"-1"136,8 1 0,0 0 464,0 0 54,0-9 1,6 6 100,1-4 0,8 5-301,-3 2 0,6 1-62,1 6 1,0 3-136,1 9 0,-1 0-236,0 0 0,1 9-74,-1 3 1,-2 8-44,-4 5 0,2 6 113,-8 7 0,-1 3-119,-6 4 0,0-4-154,0 4 0,-2-4 90,-5-3 0,5-1 205,-4-5 0,4-4-131,2-9 22,0 1 0,2-10-191,4-3 0,7-14-356,13-6 1,4-10 136,9-3 480,-1-8 0,10 4 0,1-9 0</inkml:trace>
  <inkml:trace contextRef="#ctx0" brushRef="#br0" timeOffset="12">10071 10549 8199,'0'-39'0,"0"1"-187,0-1 1,0 0-553,0 1 771,8-1 1,1 9-1,6 4 1,-4 3 0,-1-1-1,-1-2 1,2 3 1084,0 1-423,-7 12-466,4 1 0,-8 13-225,0 9 0,0 11 39,0 21 1,-2 6-85,-4 14 0,2 3 73,-9 10 1,6 5-339,-6 1 0,7 8-230,-7-1 0,7-12 235,-7-2 1,8-6-589,-1 0 890,-5-4 0,0-1 0,-8 3 0</inkml:trace>
  <inkml:trace contextRef="#ctx0" brushRef="#br0" timeOffset="13">9549 10877 8199,'-30'-49'0,"4"-9"0,17 7 50,16-7 0,21 15 21,23 4 0,14 11 318,6 15 1,-3-2-156,3 9 0,9-1-129,10 7 1,4 7-20,3-1 0,-7 11 11,0 3 0,-8 8-814,2 10 0,-9 12 141,-11 8 576,-8 17 0,-17 4 0,-5 9 0,-8 4 0,-9 7 0</inkml:trace>
  <inkml:trace contextRef="#ctx0" brushRef="#br0" timeOffset="14">11308 12694 9205,'-26'-37'0,"2"-4"1977,7 0-1869,7-4 0,7 33 64,-3-1 1,2 13-81,-9 13 0,-9 8 0,-8 20 1,-2 4-98,0 6 1,0 12-442,-7 1 0,0 11 325,1 2 1,5 3-118,1 10 1,0-2-178,-7 2 1,9-6-559,4-13 0,-1-5 329,1-8 1,-2-8-196,2-5 839,5-13 0,-16-13 0,7-10 0</inkml:trace>
  <inkml:trace contextRef="#ctx0" brushRef="#br0" timeOffset="15">10496 13331 8256,'-11'-58'-248,"5"0"0,4 5 443,2-5 0,17 19 688,9-6 0,10 17-468,9 2 0,7 11-338,12 2 0,-1 11-363,7 2 1,8 9 60,5 10 1,10 9-172,-3 4 0,-4 7-1047,-2 6 1443,-13-4 0,4 14 0,-6-5 0</inkml:trace>
  <inkml:trace contextRef="#ctx0" brushRef="#br0" timeOffset="16">12738 11283 8274,'-36'-30'101,"4"4"1,6 5 0,4 4-1,3 4 875,0 6-807,-1 14 0,1 12 0,0 15 1,-3 9-1,-4 11 0,-4 11 1,-2 12-178,0 11 1,2 2-38,-2 7 0,-3-5-3147,10 11 2916,-1-4 0,6-1 0,1-5 56,0-12 122,-1-23 98,1 7 0,-9-25 0,-2 8 0</inkml:trace>
  <inkml:trace contextRef="#ctx0" brushRef="#br0" timeOffset="17">11868 11689 8358,'-6'-45'640,"0"0"1,1 0-140,12 6 0,14 5-274,18 8 1,8 9 34,11 17 0,9 10-252,4 10 0,10 10-416,3 15 1,6 4 378,-6 9 1,-2 11 26,-12 8 0,-35-31 0,-3 3 0,-3 4 0,0 1 0</inkml:trace>
  <inkml:trace contextRef="#ctx0" brushRef="#br2" timeOffset="18">5412 15959 8941,'-30'21'-121,"2"3"0,5 2 0,1-3 0,5-4 0,2-3 0,4-4 368,5 3 641,-5-6-892,9 0 1,-7-12 0,9-3 0,0-9 274,0-9 1,7 3-78,-1-5 0,7-2-105,-7 2 0,9-6 130,-2 7 0,-2-8-243,2 8 1,-2-8 120,2 8 1,4-3-124,-4 2 1,-3 2 176,3-8 0,-6 9-101,6-3 1,-3-2 21,3 2 1,4-6 4,-4 6 0,-2-6 52,2 6 1,0-6-1,6 6 0,0-8-103,1 2 0,-1-5 37,0-1 0,9-8-91,5 1 1,3-8 10,3 1 0,-1-4-160,1-2 1,6-6-49,0 0 0,7-14 110,-7 7 0,6-8-151,-5 8 0,5-4 230,-6-2 0,13-1 59,-6 1 0,8 2-49,-9 4 0,-1-10 94,1 3 1,-1-10-45,1 5 0,5-10 74,-4 3 0,-3-4-48,3-3 0,1 3-23,-21 48 1,1 1 0,27-43-392,4 5 1,5 3 351,-34 39 1,1-1 0,1-1 0,1 0-25,1 1 0,0 0 0,29-42 47,-3 7 1,-5 0-125,-2-1 0,0-7 112,0-6 1,0 6-92,0 1 0,0 4 100,0 3 1,6-7-7,1 1 1,-33 37 0,0-1 21,26-43 1,-26 43 0,0 0 60,0-2 1,1 1 0,3 1 0,1 0-81,-2 1 0,1 2 1,-2 0-1,1 2 8,35-36 0,-34 37 1,1-1-66,5 0 1,0 0 0,-3 0-1,0 0 71,38-35 1,0 0-173,-6-1 1,-2-1 142,-34 37 1,1 0-1,-2 0 1,0-2-7,2-1 1,-1 0-1,2-1 1,-1 0 3,29-38 0,-29 35 0,1-1-3,-2 2 0,1 0 1,0-2-1,1 1 36,-2 4 1,1 0-1,0-2 1,1-1-23,-5 4 1,0-2-1,4-5 1,1-1 72,-2-2 0,1-1 1,1-1-1,1 0-62,1 1 0,-1 1 0,2-3 0,0 0-50,1 2 0,2 0 1,0 1-1,2 1 9,3-2 1,0 1-1,-3 2 1,-2 0-7,0-2 0,-2-1 0,-1 4 0,0 1 19,-2-1 1,1-1 0,0 2-1,1-1-2,2-1 1,0 1 0,-5 6-1,-1 0-7,3-1 0,0 2 0,34-36-27,4 10 1,-8-6-256,-5 6 0,-6 9 258,-6 3 1,1 11-22,-8-4 0,0 6 145,-6-7 0,-7 11-83,1 3 1,-10-1 193,3 7 1,2 2-204,-2-2 1,-1 8 427,-5-2 1,-1 5-436,0 1 0,1-1 264,-1-5 0,0 9-240,1-9 0,-1 16-82,0-10 0,-1 5 72,-6-4 3,6 8 0,-16 0 117,4 5 299,-4 4-159,-2-7 0,3 9 2,3 0-262,-4 0 1,13-2 159,-8-4-231,-1 4 246,3-7-39,-7 9 70,6 0-98,-8 0-299,0 0 251,9 0 0,-7 9-48,5 3 0,3 14 0,1 4 0</inkml:trace>
  <inkml:trace contextRef="#ctx0" brushRef="#br2" timeOffset="19">7886 12771 8251,'-17'13'-637,"4"0"0,-4-9 0,4 4 698,-4 1 1,4-7 0,0 7 75,-2-1 1,-2-5 52,-2 3 0,-1-4 0,1 0-208,0 5 0,-1-3 18,1 9-14,0 0 1,2 6 76,4 0 0,-4 7-19,4 0 0,2 8-10,-2-2 0,9 5-10,-3 2 0,-1 8-9,1 4 0,1-3 53,6-3 0,0-5 11,0-1 0,0-7-38,0 0 1,2-1-3,4 1 0,5 2-12,8-8 1,7 2 1,0-2 1,6-5-12,-6 5 1,8-5 22,-1-1 1,10-3 145,2-4 1,0-5-138,-7-8 1,5 0 45,-4 0 0,4-2-32,-11-4 0,-2-3 5,2-4 1,-8-4-41,2 4 1,-11-11-12,-2-1 1,-7-3-84,7 2 0,-9 2 110,3-8 1,-5-6-83,-2-8 1,0-7 71,0 1 1,0-4 8,0-1 0,-2-10-28,-5-4 1,-3-2-1,-10 2 1,1-2 47,0 9 0,-1 2 8,1 10 1,2 7-228,4 13 1,-4 6 120,4 13 1,2 5-461,-2 8 0,0 2 96,-6 4 1,0 9 397,-1 17 0,-16 1 0,-5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1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24259 7535 12520,'20'-49'-984,"-1"4"684,0 12 413,0 14-20,-8 10 0,-6 9 5,-18 0 0,-2 9-215,-18 4 152,1 4 1,-15 2-1,-7 3-96,-8 4 62,-7-5 0,-17 18 1,-6-3-31,42-15 1,-1 1 27,-6 5 0,-2 0 0,-3-5 0,-1-1 0,-1 3 0,0 1 1,2-1 1,1-1 0,5 0 0,0-1-29,1-2 1,1-1 0,-43 18 29,-6-5 0,28-6-15,4-14 0,17 3 6,16-8 3,16-1-58,5-14 0,34-12-127,9-12 0,19 4 106,13 3 1,0-3-10,7 2 0,1-6 12,-1 6 1,3-6-37,-10 6 445,5 0-312,-14 7 374,-8 8 1,-24 7-59,-30 17 0,-15 2 95,-17 17 1,4-2-156,-4 2 1,4 3-67,3-10 1,8 3-348,4-2 0,7-2 127,6 8 0,4-6-971,9 6 933,17 0 1,22 15 0,21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174"/>
    </inkml:context>
    <inkml:brush xml:id="br0">
      <inkml:brushProperty name="width" value="0.05292" units="cm"/>
      <inkml:brushProperty name="height" value="0.05292" units="cm"/>
      <inkml:brushProperty name="color" value="#FF0000"/>
    </inkml:brush>
  </inkml:definitions>
  <inkml:trace contextRef="#ctx0" brushRef="#br0">10457 13331 10589,'-10'-13'-2327,"1"3"2283,0 1 0,7-6 0,-6 4 1</inkml:trace>
  <inkml:trace contextRef="#ctx0" brushRef="#br0" timeOffset="1">10438 13312 10589,'-11'0'-832,"-6"0"714,15 0 1,-7-2-99,9-5-212,0 5 347,0-15 1,3 6 138,3-8 0,5 6-27,8 0 0,0 7-193,1-7 0,1 0 110,5-6 0,-5 6 75,5 0 0,4 0 48,2-6 0,5 1-88,2 6 1,1-6 11,6 6 0,-3-4-25,8 4 1,1-12-22,6 5 1,0-5-11,0 5 1,2-7 47,4 0 0,-2-6-69,9 6 0,-11-2 125,-2 3 0,0 3 14,-6-4 0,2 5 16,-3 2 1,-6-1 20,-12 1 0,3 0 2,-4-1 0,5 7 11,1 1 0,1 7-196,0-1 1,2-3 105,4 3 1,2-3-162,4 3 1,5 1 64,-4-7 0,4-1 36,2-7 1,0-1 73,0-5 0,0 3-17,0-10 1,0 8 169,0-8 0,6 8-109,1-8 0,-1 8 70,-6-8 1,0 10-76,0-3 1,6 7-188,1 6 0,-7-4 107,-7 4 0,-1 2-155,1-2 1,5 7 142,-4-7 1,1 2-28,-1-2 1,4-4-3,-5 4 1,5-4-18,2-2 125,0-1 1,-6 1-1,-1-2 36,3-5 0,0 4 53,-3-3 0,-1 10-69,-5 2 1,-5 0-30,6-7 1,1 8-71,-2-1 1,2 6-27,-2-6 0,-2 7 26,9-7 0,-7 2-158,6-2 0,-8-4 140,3 4 0,-4-4 1,4-2 1,1 0 176,4-1 0,-1-1-110,-5-5 1,-2 2 19,8-8 1,1 6 12,6-6 0,0 7 17,0-8 1,2 1-25,4-7 0,-3 7-18,3 0 1,3 6-70,-3-6 0,3 2 66,-3-2 0,-2-2-79,9 8 0,-6-6 43,6 6 1,-7-6-4,7 6 1,-2-6-14,1 6 0,3-2-3,-8 2 0,2 3 1,-3-10 1,-2 8 15,9-8 1,-6 8-30,5-8 0,-5 8 25,6-7 1,-3 1-99,3-1 0,-2-2 106,-4 8 1,-3-8 3,9 2 1,-9 4 72,2 2 0,-1-2 13,1 2 0,-2 0 6,9 7 0,-6 0 16,6 0 0,-3-3-100,3-4 0,4 11 36,-4-4 1,2 4-27,-2-4 0,4-3-95,-4-4 0,4 3 11,3-9 1,-1 6 19,0-6 0,7-1-10,0-5 0,0 3 54,-7-3 0,-2 10-18,-4-11 1,4 5 162,-4-5 1,4 1-141,3-1 1,-1 7 8,0 0 1,1 2-6,-1-3 0,9-3 9,4 4 1,-4-3-218,-2 3 1,2-4 239,-3 3 0,10-3 161,-3-3 0,-2 7-173,2 0 0,-6 6 11,6-6 0,-4 6 4,11-6 1,-11 2-2,10-2 1,-3-3-31,3 10 1,5-8-31,-4 8 0,4-8-30,-11 8 1,11-3 0,2 2 1,-49 15 0,-1-2 109,44-19 1,-5 9-64,-14-3 0,6 2 181,-1-2 0,1 5-171,-7-5 1,1 5 251,-1 1 0,2-5-174,5-1 1,4 0-171,9 7 0,2-7 22,4 0 1,-2-6-83,-47 19 1,1 0 0,2-3 0,0 0 88,1 3 0,0 0 0,2-3 0,-2 0-315,45-10 364,-47 9 1,0 0 0,45-7-1,4-6-79,-6 2 0,0 1 429,-15 1 1,-1 4-20,-5-3 0,3 3-145,-3 3 1,-3 2-105,-11 4 1,-4-4-108,5 4 1,-5 2-24,-2-2 0,-9 7 90,-4-7 0,-4 8-104,-2-1 1,-3-3-153,-3 3 1,3 0 326,-4 6 0,5-7-178,2 1 0,-7-1 115,0 7 1,-8-6-382,1-1 1,-3 3 325,-3 10 0,1 5 0,-1 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3T12:25:33.15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definitions>
  <inkml:trace contextRef="#ctx0" brushRef="#br0">9529 14471 8460,'3'-34'-8,"1"-1"0,2-1 1,1 4-1,-1-1 117,1 3 1,-1 7 288,-6-3 0,7 5-157,-1 1 1,0 1 14,-6 0 1,0-1 0,-2 1 141,-4 0 1,2 6-238,-9 0 212,8 9-488,-3-5 0,8 18 85,0 3 1,0 12 168,0 2 1,0 15 3,0-3 0,0 14 105,0-1-137,0 22 1,0 0-1,0 17 83,0 3 1,0 12-345,0-48 0,0 2 0,-1 6 0,0 3 230,-3 5 1,1 2 0,2 4-1,0 1-314,-2 0 0,0 1 1,1 3-1,1-1 290,1-2 0,0-1 1,1-1-1,1-1-84,0-6 1,2-2 0,1-4 0,1-1-54,3-10 0,1-1 0,-3 2 0,-1 0 161,7 47 0,-7-2-451,7-11 0,-8-4 235,1-9 1,-4 3-758,-2 3 0,-6 3 412,-1 4 0,-8 5-1843,2-5 2324,-12-4 0,1 13 0,-8-9 0,-3-4 0,-1-5 0</inkml:trace>
  <inkml:trace contextRef="#ctx0" brushRef="#br0" timeOffset="1">9549 17620 8269,'-20'-8'637,"10"6"1,-1-9 142,5 4-584,3 5 1,-3-9 0,12 7 0,7-2 150,4 1 1,11-3-172,5 1 0,3-1 204,3 1-289,8 5 0,5-15 0,14 4 181,12-4-191,7-2 0,21-3 0,-49 11 0,2-1-989,6-1 1,3 0 922,4-4 1,4 0-1,17 1 1,3 1 0,1-3-1,1-2 124,3 0 0,0 1-143,6 0 1,1 0 0,-33 4-1,0 0 1,1-1 0,4 1-1,1 0 1,0 0-38,5 1 1,0 0 0,0-1 0,-5 2 0,0-1 0,0 1 17,0 0 0,1 0 0,0 0 0,-1 0 0,0 0 0,-1 0 32,-2 0 0,-1 0 1,0 1-1,1 1 0,-1 0 1,0 1-86,-3-1 1,-1 0-1,-1 0 1,37-1 0,-1-1-282,-7-4 0,-2 1 0,0 4 0,0 1 348,-6-2 1,0 0 0,0 3 0,-1 1-195,-7 2 1,-2 1 0,-3-2 0,-1 1 202,-11 4 1,-1-1-1,-4-3 1,-1-1-48,-4 2 1,0-1 0,-2 2 0,-1 0 194,42-8 0,-7 2-128,-19-2 0,-13 2 2024,-13 5-1471,-13 4 624,-12-7 1,-14 9-1137,-12 0 0,-5 0 191,-8 0 1,-7 2-714,0 5 0,0 4 467,7 8 1,2 0-1456,4 1 0,4 1 1449,9 5 0,0-5 0,0 7 0</inkml:trace>
  <inkml:trace contextRef="#ctx0" brushRef="#br0" timeOffset="2">15483 16654 8231,'-19'0'0,"-9"-8"0,-2-3 0</inkml:trace>
  <inkml:trace contextRef="#ctx0" brushRef="#br0" timeOffset="3">15193 16616 8231,'-30'-3'0,"2"-1"0,3-4 106,-1-3 0,6 0 654,8-2-657,7-4 1,-3 6 109,8-8-82,8 8 0,3-4 48,8 9 0,1-1 40,-1 7 0,0 3 7,1 3 0,1-4-126,5 5 1,-3 3 88,10 3 0,-3-2-212,2 2 0,5 0 143,-5 6 0,4 0-267,3 1 1,-3 1 89,-3 5 0,3-3-46,-4 10 0,-2-8-22,3 8 1,-12-10 55,-2 3 0,-8-2 244,-11 1 0,-4-3 334,-9 4 0,-11-5-177,-21-2 1,-4 1-128,-9-1 0,2 0-527,4 1 0,5-1 322,9 0 0,-1 9 0,0 2 0</inkml:trace>
  <inkml:trace contextRef="#ctx0" brushRef="#br0" timeOffset="4">9472 14123 8475,'-9'-28'30,"7"-2"0,-13-8 777,8-1 1,3 11 248,10 9-778,-3 8 0,7 13 2,-3 5 0,-5 3 23,4 10 1,-6 14-236,-6 5 0,2 6 0,-9 0 0,-2 4-62,-2 1 1,-3 8-134,1 0 1,0-7-109,-1 7 1,1-6 166,0-1 0,-3 3-50,-4-9 1,11-7-359,-4-5 209,4-18 418,-4 2 0,8-28-138,4-8 1,5-9 140,2-11 0,0-10-16,0-9 1,9-2-26,4-11 1,4 9 108,2-3 1,7-8 208,0 2 1,6 1 156,-6 12 1,8 0-190,-2 0 1,11 8 97,2 5 0,0 13-72,-6 6 1,8 7-190,5 6 1,2 7-45,-3 12 1,-4 7-138,-8 13 0,-2 4-83,-5 8 1,0 8-509,-13-1 0,3 2-2,-16-2 1,1-2-553,-7 8 0,0-1 1090,0 1 0,-17 5 0,-5-7 0</inkml:trace>
  <inkml:trace contextRef="#ctx0" brushRef="#br0" timeOffset="5">9877 17504 8395,'-12'0'-136,"-1"0"1,-2 0 0,-3 0-245,-1 0 0,6-6 0,0-1 293,-2 3 1,5 2 137,-3 2 67,8 0 0,-5 0 0,3 0 89,-6 0 1,-2 2 47,2 5 319,-4-5-268,6 6 0,-1-8 145,-1 0-512,8 0 374,-3 0-98,8 0-4,0 0-123,0-8 0,8-1 31,5-4 0,4-2-14,3 9 0,-1-9-3,0 2 1,7 2 12,0-2 1,6 0-141,-6-6 1,6 2 85,-6 4 1,8-4-84,-1 4 1,3-4 90,3-2 0,6-3-169,0-4 0,7 3 63,-7-10 1,15 1 57,-2-6 1,0-1 120,0 0 1,-5 1-119,12-1 0,-5-6 18,-2 0 1,-6 0 0,-1 6 0,-8 7-28,2 0 1,2 6-8,-2-6 1,1 8-2,-8-2 1,7-1-16,0 1 0,9-6-17,-2 6 0,6-9-18,6 3 0,-2-4-67,9-3 0,0-8 160,6-5 1,1-1-302,-1 1 1,0-4 404,1 5 1,3-3-138,-3 3 1,-3 1 5,-11 5 0,-4 4 14,5-4 0,1 5 48,-1 1 0,-1 0-111,-6 1 0,0-1 72,0 0 1,7 1-81,-1-1 0,9 0 60,-2 1 0,13-7-262,6 0 0,5-9 249,1 2 0,-47 28 1,1-1-5,1-1 0,1 1 1,-2 1-1,1 0 10,4-5 0,0 0 1,-2 6-1,1-1 0,1-5 0,0 0 0,-2 5 0,-1 1 15,44-29 0,-1 1-4,-5-7 0,-4 9-55,-9 3 0,1 4 52,-1-4 0,-6 6-93,0-5 0,-3 6 61,3 7 0,-4-5-9,-9 5 0,9-4-59,3-3 0,-3 0-11,-3 1 1,3 5 44,-3 1 0,7 0-8,-6-7 0,-1 3-25,-6 4 0,0-3 32,0 10 1,0-10 197,0 3 0,0 2-159,0-2 0,-6 6 3,-1-6 1,1 6 87,6-6 1,-2 8-25,-5-2 0,-4 5 218,-8 2 1,-7-1-140,0 1 1,-8 6 242,2 0 1,-11 9-186,-2-2 0,-7-3 599,7 3-98,-9-1 48,5 7-259,-9 0 56,0 0 1,6-2-1034,1-4-213,-1 3-177,-6-5 193,0 8-4985,0 0 5666,0 8 0,0 3 0,0 8 0</inkml:trace>
  <inkml:trace contextRef="#ctx0" brushRef="#br1" timeOffset="6">9665 16229 8100,'-20'0'-1783,"10"0"2037,1 0 89,9-8 0,-2 3 161,-4-8 124,3 9-287,-5-13 1,8 13 130,0-9-67,0 0-524,0 2 299,0-6-234,0 6 109,0 1 1,2-5 0,4 6 72,7-2-81,-4-2 1,8 0 0,-6 1 50,0-3 0,6 0-62,-4 2 0,10-5 51,3 6 1,0-6-92,-7-1 0,7 0 81,0-1 1,8-1-96,-2-5 0,5 3 49,1-10 0,8 8 3,-1-8 1,8 1-11,-1-6 1,4-7-5,2-1 1,8-5-117,5 6 1,4-9 135,3 3 0,-1 1-272,0-1 0,1 1 272,-1-1 1,0-3 18,1 9 1,-8 0-37,1 6 1,-2 1 5,2-1 0,11-6-14,-5 0 0,-2-7-2,-4 7 1,0-8 4,6 1 1,7-2-2,0 3 0,2-5-2,-3 5 1,5-12-5,-39 32 1,-1-2-1,0-2 1,-1-1 66,-2 4 0,0 0 0,41-33-50,-9 7 0,0 7 9,1-1 0,-1 1-10,0-7 1,1 8 1,-1 5 1,0-2-124,1 2 0,5-6 123,1 5 1,2-5-127,-2 6 1,4-9 98,8 3 1,-45 21 0,-1 0 30,-1 1 1,-1 0 0,2-2-1,-1 1-38,35-15 0,6-6 3,-6 6 0,-1-7 72,-5 7 1,-3 2 18,-4 11 1,-3-2-51,-3 8 1,-14-4-4,1 11 1,-11-5 124,-9 11 1,2-2-118,-8 2 1,0-4 394,-7 4 1,-6 2-214,0-1 1,0 5 183,6-6 1,-8 7-57,-5-7-28,5 0 1,-9 0 412,5 0-473,-5 9 0,-2-7 193,0 5-7,0 4-304,0-7-52,0 9-1131,0 0 0,0 9 1,0 1-1</inkml:trace>
  <inkml:trace contextRef="#ctx0" brushRef="#br1" timeOffset="7">9259 16229 8228,'-7'-19'-224,"-1"2"1,-1 2 0,1 2 2,3-2 0,3-2 476,2-3-124,0 10 0,2-5 1,3 6 282,1-2 1,3 7 72,-3-3 23,-4-3-126,7-1 392,-9 0-567,0-6 0,-2 15-277,-5-4 1,3 3 44,-9 3 0,0 7-244,-6-1 0,-3 9 52,-3-2 0,1 4 86,-8 3 0,6-1 50,-6 0 0,2 1 34,-2-1 1,-3-2 122,9-4 1,-6 2-9,6-9 0,1 1 211,5-7 1,1 6 212,0 1-250,-1-1-193,1-6 190,8 0-491,3 0 0,10 0 97,4 0 1,-1 0-82,7 0 186,-7 0 1,12 0-128,-4 0 0,-3 0 57,3 0 1,-6 0-129,6 0 0,-7 2-137,7 5 229,-9-5 69,14 15 1,-14-15 19,9 5 169,-9 3 0,7-7-242,-5 3 816,-4-4-157,7-2-468,-9 9 0,2-7 209,5 4-163,-5 5 0,6 0-101,-8 8 0,0 0 38,0 1 1,0 8-103,0 4 0,0 13 47,0 6 0,0 14-18,0 6 1,-6 6 47,-1 7 1,-8-3-168,2 9 1,-4-10 396,-2-3 0,-7 0-69,0-6 0,7-13 86,6-6 0,2-18 137,-1-8-194,3-5-161,9-10 1,11-2-1,8-9 0,2 0 36,12 0 1,-1-9 140,7-4 1,-1 2-324,1-1 1,0-1 100,-1-7 0,1 1-131,0 0 75,-9 8 0,4-6 0,-8 6-95,-3 0 1,-8 1-68,-2 3-126,-8 5 269,3-7 80,-8 9 0,0 9 0,0 2 0</inkml:trace>
  <inkml:trace contextRef="#ctx0" brushRef="#br1" timeOffset="8">6495 17369 8127,'0'-28'0,"0"-2"-486,0 0 1,0-4 97,0 8 575,0-8 0,6 12 1,1-6-1,-1 3 1,0-1-1,1 2 1,-3 3 803,-2 1 1,-2 7-134,0 1-532,9 7-317,-7-3 0,7 18 201,-9 10 0,0 10 34,0 15 1,0 6-146,0 14 1,0 6 71,0 12 0,0 12-646,0 8 1,-3 0 280,-3-6 0,4-1-4,-5 1 1,5-3 16,2-4 1,0-12 0,0-14 1,0-12-325,0-7 0,7-7 200,-1-6 0,3-12-549,-3-14 0,-4-6 853,5-6 0,-5-14 0,-2-10 0</inkml:trace>
  <inkml:trace contextRef="#ctx0" brushRef="#br1" timeOffset="9">6321 17118 8127,'-9'-86'3,"7"0"40,-5-4 1,29 4-74,10 9 0,18 8 575,1 5 1,-1 19-167,1 6 1,1 7 67,6 0 0,8 4-266,5 8 1,-11 10 43,-2 3 0,-19 16-406,0 10 1,-20 18 136,0 14 0,-15 5-362,-4 2 0,-19 6 217,-20 1 1,-1 6-2,-12-7 0,9-2 8,-2-10 0,4 1 68,3-7 0,5-8 224,1-6 0,11-8-271,1 2 174,10-13 1,23-5-36,12-8 1,14-10 224,19-10 0,9 1-117,3-7 1,6 5 100,1 1 0,-2 10 7,-4 3 1,-15 5 362,-18 2 1,-7 2 177,-12 5 1,-13 5-273,-12 14 1,-22 4-164,-24 9 1,-12 6-259,-7 0 0,-2 7-698,2-7 1,-2-2 298,9-11 1,-7 4-107,6-3 1,3-6-60,11-1 0,5-4-464,14-3 1,11-6-797,8 0 1782,17-9 0,-19-4 0,13-11 0</inkml:trace>
  <inkml:trace contextRef="#ctx0" brushRef="#br1" timeOffset="10">7596 17369 8201,'-49'-8'0,"10"5"562,14-3 0,3 4 791,3 2 0,6 11-778,0 8 0,7 9-84,-7 10 0,8 3-582,-1 4 1,4-2 104,2 9 1,11-9-689,8 2 1,2-9 302,12-10 0,1-2 116,11-18 1,-4-2 133,4-10 0,2-7-197,-2-13 0,0-6 270,-6-13 1,-2 2 137,-5-8 1,-6-1 664,-14-6 0,4 0-417,-10 0 1,-8 9 240,-11 4 0,-6 4-235,-7 2 1,-6 18-951,-13 8 606,4 9 0,-15 29 0,6 8 0</inkml:trace>
  <inkml:trace contextRef="#ctx0" brushRef="#br1" timeOffset="11">6804 15843 17158,'-37'0'-457,"5"0"1,11 0-1,14 0-373,20 0 1,15 8 885,17 5 1,-2-2 0,11 2 0,4 0 221,4-3 0,5 1-92,-3-4 1,5-5-141,8 4 1,-8-4 226,-5-2 1,-6 0-225,-6 0 322,-13 0 1,-16 0-70,-16 0 0,-20 3 109,-26 3 0,-8 7-240,-11 13 0,-9-3-368,-4 9 1,-4-6-75,-2 6 0,8-8 350,5 2 0,4-5 0,2-1 0</inkml:trace>
  <inkml:trace contextRef="#ctx0" brushRef="#br1" timeOffset="12">7075 15630 18451,'0'-51'-727,"0"-1"1,2 9 2098,4-2 1,13 11 267,14 2 0,12 8-444,6-2 0,5-2-510,2 3 0,2-1-224,5 7 0,-5 1-1346,4 5 808,-12 5 0,4 8 0,-7 0 1</inkml:trace>
  <inkml:trace contextRef="#ctx0" brushRef="#br1" timeOffset="13">26270 6086 12391,'0'-32'-656,"0"0"1,2-1 445,4 3 1,-2-6 348,9 4 0,0 4 1,7 0-1,-3 2 320,-4 0 0,4 1-411,-4 5 1,-5 7 560,-1 0-447,-5 9 1,-13-2-523,-8 12 0,-5 1 277,-15 12 0,3-2-203,-16 15 0,-6 0-85,-6 7 1,-15 6 5,1 0 0,-3 7 413,3-7 1,3-2-80,4-11 0,7-4 186,12-9 0,7-2 199,13-4 4,4-4 0,17-11-163,5-5 1,12-3 102,7-10 0,11 1-214,2 0 1,8 6 91,-2 0 0,5 9-132,1-3 0,-8 7-13,-4 7 1,0 5-127,-7 14 0,3 11-58,-16 8 1,7 15-167,-7-2 0,1 6 36,-7 1 0,-2-5 141,-5 4 1,5-12 243,-4-7 0,6-13-136,6-6 0,14-7 57,12-6 0,4-9-87,3-17 0,8-2 91,5-17 1,10 6 2,2-6 0,1 9 18,-7-3 1,-2 6 360,-5 8 52,-3 3 0,-27 26 5,-8 9 0,-26 10 247,-13 9 1,-19 5-130,-13 8 1,-8 0-255,-12 0 1,-1 0-330,-5 0 0,5-9 92,-5-4 1,4-4-977,3-2 0,2-3-156,4-4 0,9-4-706,17-9 1,8-8 1744,18-4 0,8-5 0,4-2 0</inkml:trace>
  <inkml:trace contextRef="#ctx0" brushRef="#br1" timeOffset="14">27217 6839 8479,'-39'-17'1238,"9"4"-778,4-12 1,13 3 0,7 3 445,4 0 0,2 6-37,0 0 1,17 8-304,9-1 1,17-3-244,8 3-239,14-9 1,-3 13 0,9-7-47,2 1 17,11-3 1,1-6 0,8 2-21,-3 2 0,-8 6-582,1-5 0,-3 1 281,-3-2 0,-17-2-1531,-8 8 722,-18 1 144,-14 6 1,-23 0 182,-16 0 1,-11 0 38,-15 0 0,-11 6 308,-8 1 1,-1-1 133,7-6 0,0 0 280,0 0 1,9-8-83,4-5 1,4-4 496,2-3 1,9 1-371,4 0 1,14-7 1025,5 0 1,5 0-323,2 7 1,11 2 22,8 4 1,0-2-99,7 9 0,-4-1 45,-3 7 0,0 11-53,1 8 0,-3 5-213,-4 14 0,2-1-353,-9 14 0,1 3 196,-7 11 0,0 3-616,0 10 1,-7-8 270,1 1 0,-7-9 60,6 3 0,1-7-145,6-7 0,0-6-122,0-12 0,2-8-262,5-12 1,3 2 203,10-8 1,1-1-872,5-6 0,4 0 35,9 0 1137,-1-8 0,1 5 0,0-5 0</inkml:trace>
  <inkml:trace contextRef="#ctx0" brushRef="#br1" timeOffset="15">29150 6376 8503,'0'-50'-74,"0"5"0,0 5 0,0 3 1,0 3 628,0 1 0,0 10 0,2-3 1377,4 5-1541,-4 10 1,7 13 0,-9 15-1,-2 11 231,-5 9 0,3 6-148,-9 15 0,0 10-197,-6 9 0,-7 7-78,1 6 0,1 5-760,11-5 0,-2-4 494,9-2 1,-1-7-882,7-6 1,0-5 526,0-8 1,7-6-405,-1-1 1,3-16 259,-3-3 1,-4-9-1807,5-3 1687,-5-10 0,-11-3 684,-4-14 0,-4-3 0,-2-27 0,-1-4 0</inkml:trace>
  <inkml:trace contextRef="#ctx0" brushRef="#br1" timeOffset="16">29130 6550 8503,'20'-58'0,"-1"0"0,4 3 0,1 2 47,1 1 1,2 1-1,0 3 1,2 2-99,29-38 1,6 11 509,1 22 1,-1 3 53,-6 10 1,-2 10-60,-5 9 0,-6 1-415,-12 12 0,-8 8 249,-12 11 0,-4 13-271,-9 6 0,-17 11 104,-9 2 1,-11 6-385,-8-5 0,2 5 269,-8-6 1,8-6-274,-2-7 0,13-6 62,6 6 0,0-8 111,7 1 1,4-3 132,15-3 0,0 0-68,0 1 1,10-1 270,10 0 0,8-1-125,10-6 0,3 6 189,4-5 0,-6 4-5,0 2 1,-12 0 29,-14 1 1,-6-1-251,-14 0 1,-12 1 71,-13-1 1,-13 0-247,-7 1 1,-4-1 99,-2 0 0,9-8-896,4-5 1,6 3-33,7-3 921,13 1 0,10-7 0,9 0 0</inkml:trace>
  <inkml:trace contextRef="#ctx0" brushRef="#br1" timeOffset="17">30020 6955 13105,'-9'-19'920,"7"0"212,-7 8 0,9 5 74,0 12 0,9 11-871,4 9 0,6 6-105,7-6 1,-5 8-726,5-2 0,2 3-141,-2-3 1,0 4-729,-7-3 1,-6-5 851,0-3 1,-3 3-183,3-2 0,-4 6 596,-9-6 1,0 0-1,0-7 1</inkml:trace>
  <inkml:trace contextRef="#ctx0" brushRef="#br1" timeOffset="18">31044 6202 8818,'-8'-39'0,"-3"3"-328,0 4 1,0 4 1513,5 8-575,4 10 1,-9 1-1,5 13-167,-7 9 0,2 9 1,0 16-1,0 1-166,1 0 0,3 8-409,-6 4 0,9 5-466,-2 2 1,3-9 385,3-3 1,3-6-20,3-1 0,7-9 72,13-4 0,-5-7 146,5-6 1,4-7-113,2-12 0,-2-7 452,3-13 0,-3-4 67,2-8 1,-4-1 26,-9 0 0,3-8 22,3-4 0,-10 3-74,5 3 0,-5-2-145,4 2 1,0 0 0,1 6 0,-1 9-93,0 4 0,1 7-83,-1 6 0,0 5-186,1 8 1,-1 2-64,0 4 1,7 14 155,0 12 0,2 13-60,-2 6 0,-7 5 65,0 2 1,-2 9-37,-10 4 1,6 6 14,-7 7 0,1 1-28,-7 6 1,-9-12 136,-4-8 0,-10-9 259,-3 3 1,-6-20 17,6-7 0,-9-12 264,3 0 1,-11-7-63,-2-6 1,6-4-183,7-9 1,9 0-185,-3 0 1,7-3 98,6-3 0,4 0-631,9-14 0,0 5-485,0-11 0,9 3-696,4-3 1,6 5 1544,7-5 1,4-4 0,8 0 0</inkml:trace>
  <inkml:trace contextRef="#ctx0" brushRef="#br1" timeOffset="19">13898 4869 8479,'-13'-26'10,"0"-2"0,-2-2 0,-2-2 0,-2 0 0,-1-1 1,1 1 497,0 2 0,-1-4 0,1 8 1,-2 2-150,-5 3 0,2 10 0,-8 5 0,-2 4 185,-3 2 1,-4 10-254,-4 10 1,-4 8-96,-9 10 0,0 18 96,0 8 0,-2 12-516,-5 7 1,35-35 0,0 1 318,-3 5 0,2 1 0,4 2 0,2 0-36,2 1 0,1 0 0,3 4 0,2 1 34,3 1 0,2 0 0,2-1 0,3-1-157,5 0 1,4-2 0,8 48-210,10-12 0,16-3 141,16-16 1,6-4 1,6-15 1,-2-11 137,9-8 0,7-3 160,5-10 0,10-9-145,-3-10 1,5-7 195,1-7 0,-41-2 0,0-3-95,0-6 0,-1-3 0,2-1 0,-2-3 51,-5-3 0,-2-2 1,41-35-92,-4 1 0,-13-13-134,-6 6 1,-7-9 14,-7 10 1,-6-12 152,-13-2 1,1-6-51,-14 6 1,-4 1-27,-15 5 1,-2-5 42,-5-1 0,-12-13-40,-13 7 0,-11-6-100,-2 12 0,-9 0 166,3 7 1,-3 4-1,2 8 1,-1 12-364,8 21 0,-7-3 105,7 10 0,-7 1-234,7 11 0,0 4 94,6 9 0,9 0-789,5 0 0,5 9-306,7 4 1,5 13 1482,8 6 0,0 4 1,0 3-1</inkml:trace>
  <inkml:trace contextRef="#ctx0" brushRef="#br1" timeOffset="20">12294 7863 8207,'0'-55'2,"0"1"0,0 2 0,0-1 0,0-3 211,0-2 1,0-6 0,0-1 0,0 3 332,0 2 1,0 8-145,0 1 0,-2 16 0,-5 3 1,-6 9 137,-4 3 0,-9 10-288,1 3 1,-10 5-17,3 2 1,-5 11-204,-1 8 0,-3 18 153,-4 14 0,-5 13-249,-8 7 0,3 19-163,3 7 0,24-39 1,0 2 128,2 1 0,1 0 1,-2 4-1,0 1-200,1 2 1,0 0 0,3 0-1,1 1 239,5 1 0,2 2 0,4 1 0,3 2 84,3 5 1,3 1-1,2-8 1,0 0-22,2-2 1,3 0 0,3-7 0,5-2-183,5-6 0,3-2 1,1-1-1,3-1 149,3-2 0,2-4 0,30 32-232,5-14 0,-3-14 78,9-18 0,8-4 442,12-9 1,-3-10 20,2-9 0,-6-20 67,6-18 1,-2-10-16,2-10 1,-10-8 331,-10-5 1,-5-13-653,-29 40 1,-1-2 0,-3-5-1,-2-1 126,3-2 1,-2-1 0,-1-2 0,-2 0-217,-1-1 0,-2 0 0,-1-2 0,-3 0 97,-4-4 0,-2-1 0,-1 1 1,-2-1-72,-4-6 0,-3 0 1,0 9-1,-1 2 4,-3 1 0,-2 2 0,-10-44-144,-8 5 0,-12 3 293,-14 16 1,-4 13 11,-9 19 1,-2 6-256,-5 7 1,-1 4 545,-5 8 0,4 10-816,9 3 1,0 5 369,0 2 1,3 2-406,3 5 1,11 3 438,9 10 0,8-1-999,-1 0 0,5 1 371,7-1 635,5 0 0,8 9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13/01/2026</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083"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168"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250"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334"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417" algn="l" defTabSz="1172168" rtl="0" eaLnBrk="1" latinLnBrk="0" hangingPunct="1">
      <a:defRPr sz="1538" kern="1200">
        <a:solidFill>
          <a:schemeClr val="tx1"/>
        </a:solidFill>
        <a:latin typeface="+mn-lt"/>
        <a:ea typeface="+mn-ea"/>
        <a:cs typeface="+mn-cs"/>
      </a:defRPr>
    </a:lvl6pPr>
    <a:lvl7pPr marL="3516500" algn="l" defTabSz="1172168" rtl="0" eaLnBrk="1" latinLnBrk="0" hangingPunct="1">
      <a:defRPr sz="1538" kern="1200">
        <a:solidFill>
          <a:schemeClr val="tx1"/>
        </a:solidFill>
        <a:latin typeface="+mn-lt"/>
        <a:ea typeface="+mn-ea"/>
        <a:cs typeface="+mn-cs"/>
      </a:defRPr>
    </a:lvl7pPr>
    <a:lvl8pPr marL="4102585" algn="l" defTabSz="1172168" rtl="0" eaLnBrk="1" latinLnBrk="0" hangingPunct="1">
      <a:defRPr sz="1538" kern="1200">
        <a:solidFill>
          <a:schemeClr val="tx1"/>
        </a:solidFill>
        <a:latin typeface="+mn-lt"/>
        <a:ea typeface="+mn-ea"/>
        <a:cs typeface="+mn-cs"/>
      </a:defRPr>
    </a:lvl8pPr>
    <a:lvl9pPr marL="4688669" algn="l" defTabSz="1172168"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30</a:t>
            </a:fld>
            <a:endParaRPr lang="en-GB" altLang="en-US"/>
          </a:p>
        </p:txBody>
      </p:sp>
    </p:spTree>
    <p:extLst>
      <p:ext uri="{BB962C8B-B14F-4D97-AF65-F5344CB8AC3E}">
        <p14:creationId xmlns:p14="http://schemas.microsoft.com/office/powerpoint/2010/main" val="2747119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54</a:t>
            </a:fld>
            <a:endParaRPr lang="en-GB" altLang="en-US"/>
          </a:p>
        </p:txBody>
      </p:sp>
    </p:spTree>
    <p:extLst>
      <p:ext uri="{BB962C8B-B14F-4D97-AF65-F5344CB8AC3E}">
        <p14:creationId xmlns:p14="http://schemas.microsoft.com/office/powerpoint/2010/main" val="302221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55</a:t>
            </a:fld>
            <a:endParaRPr lang="en-GB" altLang="en-US"/>
          </a:p>
        </p:txBody>
      </p:sp>
    </p:spTree>
    <p:extLst>
      <p:ext uri="{BB962C8B-B14F-4D97-AF65-F5344CB8AC3E}">
        <p14:creationId xmlns:p14="http://schemas.microsoft.com/office/powerpoint/2010/main" val="253313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71" indent="0" algn="ctr">
              <a:buNone/>
              <a:defRPr/>
            </a:lvl2pPr>
            <a:lvl3pPr marL="914342" indent="0" algn="ctr">
              <a:buNone/>
              <a:defRPr/>
            </a:lvl3pPr>
            <a:lvl4pPr marL="1371511" indent="0" algn="ctr">
              <a:buNone/>
              <a:defRPr/>
            </a:lvl4pPr>
            <a:lvl5pPr marL="1828681" indent="0" algn="ctr">
              <a:buNone/>
              <a:defRPr/>
            </a:lvl5pPr>
            <a:lvl6pPr marL="2285851" indent="0" algn="ctr">
              <a:buNone/>
              <a:defRPr/>
            </a:lvl6pPr>
            <a:lvl7pPr marL="2743022" indent="0" algn="ctr">
              <a:buNone/>
              <a:defRPr/>
            </a:lvl7pPr>
            <a:lvl8pPr marL="3200192" indent="0" algn="ctr">
              <a:buNone/>
              <a:defRPr/>
            </a:lvl8pPr>
            <a:lvl9pPr marL="3657362"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13/01/2026</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defRPr>
            </a:lvl1pPr>
            <a:lvl2pPr>
              <a:spcAft>
                <a:spcPts val="720"/>
              </a:spcAft>
              <a:defRPr>
                <a:latin typeface="Gill Sans MT" panose="020B0502020104020203" pitchFamily="34" charset="77"/>
              </a:defRPr>
            </a:lvl2pPr>
            <a:lvl3pPr>
              <a:spcAft>
                <a:spcPts val="720"/>
              </a:spcAft>
              <a:defRPr>
                <a:latin typeface="Gill Sans MT" panose="020B0502020104020203" pitchFamily="34" charset="77"/>
              </a:defRPr>
            </a:lvl3pPr>
            <a:lvl4pPr>
              <a:spcAft>
                <a:spcPts val="720"/>
              </a:spcAft>
              <a:defRPr>
                <a:latin typeface="Gill Sans MT" panose="020B0502020104020203" pitchFamily="34" charset="77"/>
              </a:defRPr>
            </a:lvl4pPr>
            <a:lvl5pPr>
              <a:spcAft>
                <a:spcPts val="72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13/01/2026</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71" indent="0">
              <a:buNone/>
              <a:defRPr sz="1800"/>
            </a:lvl2pPr>
            <a:lvl3pPr marL="914342" indent="0">
              <a:buNone/>
              <a:defRPr sz="1600"/>
            </a:lvl3pPr>
            <a:lvl4pPr marL="1371511" indent="0">
              <a:buNone/>
              <a:defRPr sz="1400"/>
            </a:lvl4pPr>
            <a:lvl5pPr marL="1828681" indent="0">
              <a:buNone/>
              <a:defRPr sz="1400"/>
            </a:lvl5pPr>
            <a:lvl6pPr marL="2285851" indent="0">
              <a:buNone/>
              <a:defRPr sz="1400"/>
            </a:lvl6pPr>
            <a:lvl7pPr marL="2743022" indent="0">
              <a:buNone/>
              <a:defRPr sz="1400"/>
            </a:lvl7pPr>
            <a:lvl8pPr marL="3200192" indent="0">
              <a:buNone/>
              <a:defRPr sz="1400"/>
            </a:lvl8pPr>
            <a:lvl9pPr marL="3657362"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13/01/2026</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6"/>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6"/>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13/01/2026</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6"/>
            <a:ext cx="5386917" cy="639762"/>
          </a:xfrm>
        </p:spPr>
        <p:txBody>
          <a:bodyPr anchor="b"/>
          <a:lstStyle>
            <a:lvl1pPr marL="0" indent="0">
              <a:buNone/>
              <a:defRPr sz="2400" b="1"/>
            </a:lvl1pPr>
            <a:lvl2pPr marL="457171" indent="0">
              <a:buNone/>
              <a:defRPr sz="2000" b="1"/>
            </a:lvl2pPr>
            <a:lvl3pPr marL="914342" indent="0">
              <a:buNone/>
              <a:defRPr sz="1800" b="1"/>
            </a:lvl3pPr>
            <a:lvl4pPr marL="1371511" indent="0">
              <a:buNone/>
              <a:defRPr sz="1600" b="1"/>
            </a:lvl4pPr>
            <a:lvl5pPr marL="1828681" indent="0">
              <a:buNone/>
              <a:defRPr sz="1600" b="1"/>
            </a:lvl5pPr>
            <a:lvl6pPr marL="2285851" indent="0">
              <a:buNone/>
              <a:defRPr sz="1600" b="1"/>
            </a:lvl6pPr>
            <a:lvl7pPr marL="2743022" indent="0">
              <a:buNone/>
              <a:defRPr sz="1600" b="1"/>
            </a:lvl7pPr>
            <a:lvl8pPr marL="3200192" indent="0">
              <a:buNone/>
              <a:defRPr sz="1600" b="1"/>
            </a:lvl8pPr>
            <a:lvl9pPr marL="3657362"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2" y="1535116"/>
            <a:ext cx="5389033" cy="639762"/>
          </a:xfrm>
        </p:spPr>
        <p:txBody>
          <a:bodyPr anchor="b"/>
          <a:lstStyle>
            <a:lvl1pPr marL="0" indent="0">
              <a:buNone/>
              <a:defRPr sz="2400" b="1"/>
            </a:lvl1pPr>
            <a:lvl2pPr marL="457171" indent="0">
              <a:buNone/>
              <a:defRPr sz="2000" b="1"/>
            </a:lvl2pPr>
            <a:lvl3pPr marL="914342" indent="0">
              <a:buNone/>
              <a:defRPr sz="1800" b="1"/>
            </a:lvl3pPr>
            <a:lvl4pPr marL="1371511" indent="0">
              <a:buNone/>
              <a:defRPr sz="1600" b="1"/>
            </a:lvl4pPr>
            <a:lvl5pPr marL="1828681" indent="0">
              <a:buNone/>
              <a:defRPr sz="1600" b="1"/>
            </a:lvl5pPr>
            <a:lvl6pPr marL="2285851" indent="0">
              <a:buNone/>
              <a:defRPr sz="1600" b="1"/>
            </a:lvl6pPr>
            <a:lvl7pPr marL="2743022" indent="0">
              <a:buNone/>
              <a:defRPr sz="1600" b="1"/>
            </a:lvl7pPr>
            <a:lvl8pPr marL="3200192" indent="0">
              <a:buNone/>
              <a:defRPr sz="1600" b="1"/>
            </a:lvl8pPr>
            <a:lvl9pPr marL="36573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13/01/2026</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13/01/2026</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13/01/2026</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1" indent="0">
              <a:buNone/>
              <a:defRPr sz="2800"/>
            </a:lvl2pPr>
            <a:lvl3pPr marL="914342" indent="0">
              <a:buNone/>
              <a:defRPr sz="2400"/>
            </a:lvl3pPr>
            <a:lvl4pPr marL="1371511" indent="0">
              <a:buNone/>
              <a:defRPr sz="2000"/>
            </a:lvl4pPr>
            <a:lvl5pPr marL="1828681" indent="0">
              <a:buNone/>
              <a:defRPr sz="2000"/>
            </a:lvl5pPr>
            <a:lvl6pPr marL="2285851" indent="0">
              <a:buNone/>
              <a:defRPr sz="2000"/>
            </a:lvl6pPr>
            <a:lvl7pPr marL="2743022" indent="0">
              <a:buNone/>
              <a:defRPr sz="2000"/>
            </a:lvl7pPr>
            <a:lvl8pPr marL="3200192" indent="0">
              <a:buNone/>
              <a:defRPr sz="2000"/>
            </a:lvl8pPr>
            <a:lvl9pPr marL="3657362"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71" indent="0">
              <a:buNone/>
              <a:defRPr sz="1200"/>
            </a:lvl2pPr>
            <a:lvl3pPr marL="914342" indent="0">
              <a:buNone/>
              <a:defRPr sz="1000"/>
            </a:lvl3pPr>
            <a:lvl4pPr marL="1371511" indent="0">
              <a:buNone/>
              <a:defRPr sz="901"/>
            </a:lvl4pPr>
            <a:lvl5pPr marL="1828681" indent="0">
              <a:buNone/>
              <a:defRPr sz="901"/>
            </a:lvl5pPr>
            <a:lvl6pPr marL="2285851" indent="0">
              <a:buNone/>
              <a:defRPr sz="901"/>
            </a:lvl6pPr>
            <a:lvl7pPr marL="2743022" indent="0">
              <a:buNone/>
              <a:defRPr sz="901"/>
            </a:lvl7pPr>
            <a:lvl8pPr marL="3200192" indent="0">
              <a:buNone/>
              <a:defRPr sz="901"/>
            </a:lvl8pPr>
            <a:lvl9pPr marL="3657362" indent="0">
              <a:buNone/>
              <a:defRPr sz="901"/>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13/01/2026</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5"/>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6"/>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13/01/2026</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a:p>
        </p:txBody>
      </p:sp>
      <p:pic>
        <p:nvPicPr>
          <p:cNvPr id="3" name="Picture 2" descr="Logo PMS Blue">
            <a:extLst>
              <a:ext uri="{FF2B5EF4-FFF2-40B4-BE49-F238E27FC236}">
                <a16:creationId xmlns:a16="http://schemas.microsoft.com/office/drawing/2014/main" id="{CA522B43-28B2-68DF-6981-6716854D0089}"/>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71" algn="l" rtl="0" eaLnBrk="0" fontAlgn="base" hangingPunct="0">
        <a:spcBef>
          <a:spcPct val="0"/>
        </a:spcBef>
        <a:spcAft>
          <a:spcPct val="0"/>
        </a:spcAft>
        <a:defRPr sz="2800">
          <a:solidFill>
            <a:srgbClr val="003D7D"/>
          </a:solidFill>
          <a:latin typeface="Verdana" pitchFamily="34" charset="0"/>
          <a:cs typeface="Arial" charset="0"/>
        </a:defRPr>
      </a:lvl6pPr>
      <a:lvl7pPr marL="914342" algn="l" rtl="0" eaLnBrk="0" fontAlgn="base" hangingPunct="0">
        <a:spcBef>
          <a:spcPct val="0"/>
        </a:spcBef>
        <a:spcAft>
          <a:spcPct val="0"/>
        </a:spcAft>
        <a:defRPr sz="2800">
          <a:solidFill>
            <a:srgbClr val="003D7D"/>
          </a:solidFill>
          <a:latin typeface="Verdana" pitchFamily="34" charset="0"/>
          <a:cs typeface="Arial" charset="0"/>
        </a:defRPr>
      </a:lvl7pPr>
      <a:lvl8pPr marL="1371511" algn="l" rtl="0" eaLnBrk="0" fontAlgn="base" hangingPunct="0">
        <a:spcBef>
          <a:spcPct val="0"/>
        </a:spcBef>
        <a:spcAft>
          <a:spcPct val="0"/>
        </a:spcAft>
        <a:defRPr sz="2800">
          <a:solidFill>
            <a:srgbClr val="003D7D"/>
          </a:solidFill>
          <a:latin typeface="Verdana" pitchFamily="34" charset="0"/>
          <a:cs typeface="Arial" charset="0"/>
        </a:defRPr>
      </a:lvl8pPr>
      <a:lvl9pPr marL="1828681"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78" indent="-342878"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02" indent="-285731"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27" indent="-228584"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096" indent="-228584"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266" indent="-228584"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37"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07"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778"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5948"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1" algn="l" defTabSz="914342" rtl="0" eaLnBrk="1" latinLnBrk="0" hangingPunct="1">
        <a:defRPr sz="1800" kern="1200">
          <a:solidFill>
            <a:schemeClr val="tx1"/>
          </a:solidFill>
          <a:latin typeface="+mn-lt"/>
          <a:ea typeface="+mn-ea"/>
          <a:cs typeface="+mn-cs"/>
        </a:defRPr>
      </a:lvl4pPr>
      <a:lvl5pPr marL="1828681" algn="l" defTabSz="914342" rtl="0" eaLnBrk="1" latinLnBrk="0" hangingPunct="1">
        <a:defRPr sz="1800" kern="1200">
          <a:solidFill>
            <a:schemeClr val="tx1"/>
          </a:solidFill>
          <a:latin typeface="+mn-lt"/>
          <a:ea typeface="+mn-ea"/>
          <a:cs typeface="+mn-cs"/>
        </a:defRPr>
      </a:lvl5pPr>
      <a:lvl6pPr marL="2285851" algn="l" defTabSz="914342" rtl="0" eaLnBrk="1" latinLnBrk="0" hangingPunct="1">
        <a:defRPr sz="1800" kern="1200">
          <a:solidFill>
            <a:schemeClr val="tx1"/>
          </a:solidFill>
          <a:latin typeface="+mn-lt"/>
          <a:ea typeface="+mn-ea"/>
          <a:cs typeface="+mn-cs"/>
        </a:defRPr>
      </a:lvl6pPr>
      <a:lvl7pPr marL="2743022" algn="l" defTabSz="914342" rtl="0" eaLnBrk="1" latinLnBrk="0" hangingPunct="1">
        <a:defRPr sz="1800" kern="1200">
          <a:solidFill>
            <a:schemeClr val="tx1"/>
          </a:solidFill>
          <a:latin typeface="+mn-lt"/>
          <a:ea typeface="+mn-ea"/>
          <a:cs typeface="+mn-cs"/>
        </a:defRPr>
      </a:lvl7pPr>
      <a:lvl8pPr marL="3200192" algn="l" defTabSz="914342" rtl="0" eaLnBrk="1" latinLnBrk="0" hangingPunct="1">
        <a:defRPr sz="1800" kern="1200">
          <a:solidFill>
            <a:schemeClr val="tx1"/>
          </a:solidFill>
          <a:latin typeface="+mn-lt"/>
          <a:ea typeface="+mn-ea"/>
          <a:cs typeface="+mn-cs"/>
        </a:defRPr>
      </a:lvl8pPr>
      <a:lvl9pPr marL="3657362"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customXml" Target="../ink/ink1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6.gif"/><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hyperlink" Target="https://learning.oreilly.com/library/view/machine-learning-with/9781785889936/"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28.xml"/></Relationships>
</file>

<file path=ppt/slides/_rels/slide2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30.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5.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8.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3" y="6237289"/>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a:p>
        </p:txBody>
      </p:sp>
      <p:sp>
        <p:nvSpPr>
          <p:cNvPr id="4" name="Rectangle 3">
            <a:extLst>
              <a:ext uri="{FF2B5EF4-FFF2-40B4-BE49-F238E27FC236}">
                <a16:creationId xmlns:a16="http://schemas.microsoft.com/office/drawing/2014/main" id="{5E18BEC9-A3BB-7FCC-2484-4024CA13A7BA}"/>
              </a:ext>
            </a:extLst>
          </p:cNvPr>
          <p:cNvSpPr/>
          <p:nvPr/>
        </p:nvSpPr>
        <p:spPr>
          <a:xfrm>
            <a:off x="10661974" y="6289429"/>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2">
            <a:extLst>
              <a:ext uri="{FF2B5EF4-FFF2-40B4-BE49-F238E27FC236}">
                <a16:creationId xmlns:a16="http://schemas.microsoft.com/office/drawing/2014/main" id="{0344BBAC-F915-7A78-702C-78BD9E6C1B4E}"/>
              </a:ext>
            </a:extLst>
          </p:cNvPr>
          <p:cNvSpPr txBox="1">
            <a:spLocks noChangeArrowheads="1"/>
          </p:cNvSpPr>
          <p:nvPr/>
        </p:nvSpPr>
        <p:spPr bwMode="auto">
          <a:xfrm>
            <a:off x="983432" y="1983780"/>
            <a:ext cx="8568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Regression Models and Linear Prediction</a:t>
            </a:r>
          </a:p>
        </p:txBody>
      </p:sp>
      <p:sp>
        <p:nvSpPr>
          <p:cNvPr id="3" name="Text Box 4">
            <a:extLst>
              <a:ext uri="{FF2B5EF4-FFF2-40B4-BE49-F238E27FC236}">
                <a16:creationId xmlns:a16="http://schemas.microsoft.com/office/drawing/2014/main" id="{E2F25A95-EDE6-4A7E-32FF-CCF5D38542EA}"/>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56D25D66-CEB8-C685-C286-8820A2FEE542}"/>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10069016" y="5639308"/>
            <a:ext cx="1922326" cy="9393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2C8EA-2AF4-C357-29BE-82142C313885}"/>
              </a:ext>
            </a:extLst>
          </p:cNvPr>
          <p:cNvSpPr>
            <a:spLocks noGrp="1"/>
          </p:cNvSpPr>
          <p:nvPr>
            <p:ph type="title"/>
          </p:nvPr>
        </p:nvSpPr>
        <p:spPr/>
        <p:txBody>
          <a:bodyPr/>
          <a:lstStyle/>
          <a:p>
            <a:r>
              <a:rPr lang="en-US" dirty="0"/>
              <a:t>Estimating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C8BBF-8A93-37C8-C9B4-3414B04580FE}"/>
                  </a:ext>
                </a:extLst>
              </p:cNvPr>
              <p:cNvSpPr>
                <a:spLocks noGrp="1"/>
              </p:cNvSpPr>
              <p:nvPr>
                <p:ph idx="1"/>
              </p:nvPr>
            </p:nvSpPr>
            <p:spPr/>
            <p:txBody>
              <a:bodyPr/>
              <a:lstStyle/>
              <a:p>
                <a:r>
                  <a:rPr lang="en-US" dirty="0"/>
                  <a:t>Let:</a:t>
                </a:r>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acc>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𝛽</m:t>
                            </m:r>
                          </m:e>
                          <m:sub>
                            <m:r>
                              <a:rPr lang="en-GB" b="0" i="1" smtClean="0">
                                <a:latin typeface="Cambria Math" panose="02040503050406030204" pitchFamily="18" charset="0"/>
                              </a:rPr>
                              <m:t>0</m:t>
                            </m:r>
                          </m:sub>
                        </m:sSub>
                      </m:e>
                    </m:acc>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𝛽</m:t>
                            </m:r>
                          </m:e>
                          <m:sub>
                            <m:r>
                              <a:rPr lang="en-GB" b="0" i="1" smtClean="0">
                                <a:latin typeface="Cambria Math" panose="02040503050406030204" pitchFamily="18" charset="0"/>
                              </a:rPr>
                              <m:t>1</m:t>
                            </m:r>
                          </m:sub>
                        </m:sSub>
                        <m:r>
                          <a:rPr lang="en-GB" b="0" i="1" smtClean="0">
                            <a:latin typeface="Cambria Math" panose="02040503050406030204" pitchFamily="18" charset="0"/>
                          </a:rPr>
                          <m:t> </m:t>
                        </m:r>
                      </m:e>
                    </m:acc>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US" dirty="0"/>
                  <a:t> </a:t>
                </a:r>
              </a:p>
              <a:p>
                <a:pPr marL="0" indent="0">
                  <a:buNone/>
                </a:pPr>
                <a:endParaRPr lang="en-US" dirty="0"/>
              </a:p>
              <a:p>
                <a:pPr marL="0" indent="0">
                  <a:buNone/>
                </a:pPr>
                <a:r>
                  <a:rPr lang="en-US" dirty="0"/>
                  <a:t>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US" dirty="0"/>
                  <a:t> to be the actual value of the target for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oMath>
                </a14:m>
                <a:endParaRPr lang="en-US" dirty="0"/>
              </a:p>
              <a:p>
                <a:pPr marL="0" indent="0">
                  <a:buNone/>
                </a:pPr>
                <a:endParaRPr lang="en-US" dirty="0"/>
              </a:p>
              <a:p>
                <a:pPr marL="0" indent="0">
                  <a:buNone/>
                </a:pPr>
                <a:r>
                  <a:rPr lang="en-US" dirty="0"/>
                  <a:t>Then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𝑒</m:t>
                        </m:r>
                      </m:e>
                      <m:sub>
                        <m:r>
                          <a:rPr lang="en-GB" i="1">
                            <a:latin typeface="Cambria Math" panose="02040503050406030204" pitchFamily="18" charset="0"/>
                          </a:rPr>
                          <m:t>𝑖</m:t>
                        </m:r>
                      </m:sub>
                    </m:sSub>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oMath>
                </a14:m>
                <a:r>
                  <a:rPr lang="en-US" dirty="0"/>
                  <a:t> -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acc>
                  </m:oMath>
                </a14:m>
                <a:r>
                  <a:rPr lang="en-US" dirty="0"/>
                  <a:t> represents the error or the </a:t>
                </a:r>
                <a:r>
                  <a:rPr lang="en-US" dirty="0" err="1"/>
                  <a:t>i</a:t>
                </a:r>
                <a:r>
                  <a:rPr lang="en-US" baseline="30000" dirty="0" err="1"/>
                  <a:t>th</a:t>
                </a:r>
                <a:r>
                  <a:rPr lang="en-US" baseline="30000" dirty="0"/>
                  <a:t>  </a:t>
                </a:r>
                <a:r>
                  <a:rPr lang="en-US" i="1" dirty="0">
                    <a:solidFill>
                      <a:srgbClr val="FF0000"/>
                    </a:solidFill>
                  </a:rPr>
                  <a:t>residual. </a:t>
                </a:r>
              </a:p>
            </p:txBody>
          </p:sp>
        </mc:Choice>
        <mc:Fallback xmlns="">
          <p:sp>
            <p:nvSpPr>
              <p:cNvPr id="3" name="Content Placeholder 2">
                <a:extLst>
                  <a:ext uri="{FF2B5EF4-FFF2-40B4-BE49-F238E27FC236}">
                    <a16:creationId xmlns:a16="http://schemas.microsoft.com/office/drawing/2014/main" id="{3ABC8BBF-8A93-37C8-C9B4-3414B04580F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BDC542-9014-EE91-1E89-4079F90D3216}"/>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8E533BF-30C0-65D9-41DA-5747F265854B}"/>
                  </a:ext>
                </a:extLst>
              </p14:cNvPr>
              <p14:cNvContentPartPr/>
              <p14:nvPr/>
            </p14:nvContentPartPr>
            <p14:xfrm>
              <a:off x="6313320" y="1015560"/>
              <a:ext cx="5844240" cy="3850920"/>
            </p14:xfrm>
          </p:contentPart>
        </mc:Choice>
        <mc:Fallback xmlns="">
          <p:pic>
            <p:nvPicPr>
              <p:cNvPr id="5" name="Ink 4">
                <a:extLst>
                  <a:ext uri="{FF2B5EF4-FFF2-40B4-BE49-F238E27FC236}">
                    <a16:creationId xmlns:a16="http://schemas.microsoft.com/office/drawing/2014/main" id="{D8E533BF-30C0-65D9-41DA-5747F265854B}"/>
                  </a:ext>
                </a:extLst>
              </p:cNvPr>
              <p:cNvPicPr/>
              <p:nvPr/>
            </p:nvPicPr>
            <p:blipFill>
              <a:blip r:embed="rId4"/>
              <a:stretch>
                <a:fillRect/>
              </a:stretch>
            </p:blipFill>
            <p:spPr>
              <a:xfrm>
                <a:off x="6303960" y="1006200"/>
                <a:ext cx="5862960" cy="3869640"/>
              </a:xfrm>
              <a:prstGeom prst="rect">
                <a:avLst/>
              </a:prstGeom>
            </p:spPr>
          </p:pic>
        </mc:Fallback>
      </mc:AlternateContent>
    </p:spTree>
    <p:extLst>
      <p:ext uri="{BB962C8B-B14F-4D97-AF65-F5344CB8AC3E}">
        <p14:creationId xmlns:p14="http://schemas.microsoft.com/office/powerpoint/2010/main" val="1640006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B20D-E909-4DF5-4D96-B61DA7F8C657}"/>
              </a:ext>
            </a:extLst>
          </p:cNvPr>
          <p:cNvSpPr>
            <a:spLocks noGrp="1"/>
          </p:cNvSpPr>
          <p:nvPr>
            <p:ph type="title"/>
          </p:nvPr>
        </p:nvSpPr>
        <p:spPr/>
        <p:txBody>
          <a:bodyPr/>
          <a:lstStyle/>
          <a:p>
            <a:r>
              <a:rPr lang="en-GB" dirty="0"/>
              <a:t>Residual</a:t>
            </a:r>
          </a:p>
        </p:txBody>
      </p:sp>
      <p:sp>
        <p:nvSpPr>
          <p:cNvPr id="3" name="Slide Number Placeholder 2">
            <a:extLst>
              <a:ext uri="{FF2B5EF4-FFF2-40B4-BE49-F238E27FC236}">
                <a16:creationId xmlns:a16="http://schemas.microsoft.com/office/drawing/2014/main" id="{EDE5AE4B-3B8B-B95A-8A13-6DFE3E3A6C5F}"/>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4" name="Picture 3" descr="Chart, line chart&#10;&#10;Description automatically generated">
            <a:extLst>
              <a:ext uri="{FF2B5EF4-FFF2-40B4-BE49-F238E27FC236}">
                <a16:creationId xmlns:a16="http://schemas.microsoft.com/office/drawing/2014/main" id="{D2FF551D-F6A6-B04A-7990-1EBA7401A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31" y="1589127"/>
            <a:ext cx="4059475" cy="3059315"/>
          </a:xfrm>
          <a:prstGeom prst="rect">
            <a:avLst/>
          </a:prstGeom>
        </p:spPr>
      </p:pic>
      <p:pic>
        <p:nvPicPr>
          <p:cNvPr id="5" name="Picture 4">
            <a:extLst>
              <a:ext uri="{FF2B5EF4-FFF2-40B4-BE49-F238E27FC236}">
                <a16:creationId xmlns:a16="http://schemas.microsoft.com/office/drawing/2014/main" id="{6B17C73B-C642-BB85-E59C-C8A82B4ED81A}"/>
              </a:ext>
            </a:extLst>
          </p:cNvPr>
          <p:cNvPicPr>
            <a:picLocks/>
          </p:cNvPicPr>
          <p:nvPr/>
        </p:nvPicPr>
        <p:blipFill>
          <a:blip r:embed="rId3"/>
          <a:stretch>
            <a:fillRect/>
          </a:stretch>
        </p:blipFill>
        <p:spPr>
          <a:xfrm>
            <a:off x="1732331" y="5121553"/>
            <a:ext cx="5229464" cy="228124"/>
          </a:xfrm>
          <a:prstGeom prst="rect">
            <a:avLst/>
          </a:prstGeom>
        </p:spPr>
      </p:pic>
      <p:pic>
        <p:nvPicPr>
          <p:cNvPr id="6" name="Picture 5">
            <a:extLst>
              <a:ext uri="{FF2B5EF4-FFF2-40B4-BE49-F238E27FC236}">
                <a16:creationId xmlns:a16="http://schemas.microsoft.com/office/drawing/2014/main" id="{572923BA-DE8D-3176-B4C5-58F972DAA197}"/>
              </a:ext>
            </a:extLst>
          </p:cNvPr>
          <p:cNvPicPr>
            <a:picLocks/>
          </p:cNvPicPr>
          <p:nvPr/>
        </p:nvPicPr>
        <p:blipFill>
          <a:blip r:embed="rId4"/>
          <a:stretch>
            <a:fillRect/>
          </a:stretch>
        </p:blipFill>
        <p:spPr>
          <a:xfrm>
            <a:off x="1771354" y="5687636"/>
            <a:ext cx="6083141" cy="295991"/>
          </a:xfrm>
          <a:prstGeom prst="rect">
            <a:avLst/>
          </a:prstGeom>
        </p:spPr>
      </p:pic>
      <p:sp>
        <p:nvSpPr>
          <p:cNvPr id="7" name="TextBox 6">
            <a:extLst>
              <a:ext uri="{FF2B5EF4-FFF2-40B4-BE49-F238E27FC236}">
                <a16:creationId xmlns:a16="http://schemas.microsoft.com/office/drawing/2014/main" id="{FDA34614-170E-1F34-59F5-79B927F74429}"/>
              </a:ext>
            </a:extLst>
          </p:cNvPr>
          <p:cNvSpPr txBox="1"/>
          <p:nvPr/>
        </p:nvSpPr>
        <p:spPr>
          <a:xfrm>
            <a:off x="467283" y="6554079"/>
            <a:ext cx="6494512" cy="246221"/>
          </a:xfrm>
          <a:prstGeom prst="rect">
            <a:avLst/>
          </a:prstGeom>
          <a:noFill/>
        </p:spPr>
        <p:txBody>
          <a:bodyPr wrap="square">
            <a:spAutoFit/>
          </a:bodyPr>
          <a:lstStyle/>
          <a:p>
            <a:pPr lvl="1"/>
            <a:r>
              <a:rPr lang="en-GB" sz="1000" dirty="0">
                <a:latin typeface="Gill Sans MT" panose="020B0502020104020203" pitchFamily="34" charset="77"/>
              </a:rPr>
              <a:t>Source: :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C98028C-4AD8-799E-98D7-061785CF419D}"/>
                  </a:ext>
                </a:extLst>
              </p14:cNvPr>
              <p14:cNvContentPartPr/>
              <p14:nvPr/>
            </p14:nvContentPartPr>
            <p14:xfrm>
              <a:off x="285840" y="1057320"/>
              <a:ext cx="9044640" cy="5481000"/>
            </p14:xfrm>
          </p:contentPart>
        </mc:Choice>
        <mc:Fallback xmlns="">
          <p:pic>
            <p:nvPicPr>
              <p:cNvPr id="8" name="Ink 7">
                <a:extLst>
                  <a:ext uri="{FF2B5EF4-FFF2-40B4-BE49-F238E27FC236}">
                    <a16:creationId xmlns:a16="http://schemas.microsoft.com/office/drawing/2014/main" id="{DC98028C-4AD8-799E-98D7-061785CF419D}"/>
                  </a:ext>
                </a:extLst>
              </p:cNvPr>
              <p:cNvPicPr/>
              <p:nvPr/>
            </p:nvPicPr>
            <p:blipFill>
              <a:blip r:embed="rId6"/>
              <a:stretch>
                <a:fillRect/>
              </a:stretch>
            </p:blipFill>
            <p:spPr>
              <a:xfrm>
                <a:off x="276480" y="1047960"/>
                <a:ext cx="9063360" cy="5499720"/>
              </a:xfrm>
              <a:prstGeom prst="rect">
                <a:avLst/>
              </a:prstGeom>
            </p:spPr>
          </p:pic>
        </mc:Fallback>
      </mc:AlternateContent>
    </p:spTree>
    <p:extLst>
      <p:ext uri="{BB962C8B-B14F-4D97-AF65-F5344CB8AC3E}">
        <p14:creationId xmlns:p14="http://schemas.microsoft.com/office/powerpoint/2010/main" val="3261606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5C33-B7C4-24D5-4F0C-FE69B8CE8B8B}"/>
              </a:ext>
            </a:extLst>
          </p:cNvPr>
          <p:cNvSpPr>
            <a:spLocks noGrp="1"/>
          </p:cNvSpPr>
          <p:nvPr>
            <p:ph type="title"/>
          </p:nvPr>
        </p:nvSpPr>
        <p:spPr/>
        <p:txBody>
          <a:bodyPr/>
          <a:lstStyle/>
          <a:p>
            <a:r>
              <a:rPr lang="en-US" dirty="0"/>
              <a:t>Estimating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1BA1AF-98DC-C21D-88A0-4BD53222672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160" i="1">
                              <a:latin typeface="Cambria Math" panose="02040503050406030204" pitchFamily="18" charset="0"/>
                            </a:rPr>
                          </m:ctrlPr>
                        </m:accPr>
                        <m:e>
                          <m:sSub>
                            <m:sSubPr>
                              <m:ctrlPr>
                                <a:rPr lang="en-US" sz="2160" i="1">
                                  <a:latin typeface="Cambria Math" panose="02040503050406030204" pitchFamily="18" charset="0"/>
                                </a:rPr>
                              </m:ctrlPr>
                            </m:sSubPr>
                            <m:e>
                              <m:r>
                                <a:rPr lang="en-GB" sz="2160" i="1">
                                  <a:latin typeface="Cambria Math" panose="02040503050406030204" pitchFamily="18" charset="0"/>
                                </a:rPr>
                                <m:t>𝑦</m:t>
                              </m:r>
                            </m:e>
                            <m:sub>
                              <m:r>
                                <a:rPr lang="en-GB" sz="2160" i="1">
                                  <a:latin typeface="Cambria Math" panose="02040503050406030204" pitchFamily="18" charset="0"/>
                                </a:rPr>
                                <m:t>𝑖</m:t>
                              </m:r>
                            </m:sub>
                          </m:sSub>
                        </m:e>
                      </m:acc>
                      <m:r>
                        <a:rPr lang="en-GB" sz="2160" i="1">
                          <a:latin typeface="Cambria Math" panose="02040503050406030204" pitchFamily="18" charset="0"/>
                        </a:rPr>
                        <m:t>= </m:t>
                      </m:r>
                      <m:acc>
                        <m:accPr>
                          <m:chr m:val="̂"/>
                          <m:ctrlPr>
                            <a:rPr lang="en-GB" sz="2160" i="1">
                              <a:latin typeface="Cambria Math" panose="02040503050406030204" pitchFamily="18" charset="0"/>
                            </a:rPr>
                          </m:ctrlPr>
                        </m:accPr>
                        <m:e>
                          <m:sSub>
                            <m:sSubPr>
                              <m:ctrlPr>
                                <a:rPr lang="en-GB" sz="2160" i="1">
                                  <a:latin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rPr>
                                <m:t>0</m:t>
                              </m:r>
                            </m:sub>
                          </m:sSub>
                        </m:e>
                      </m:acc>
                      <m:r>
                        <a:rPr lang="en-GB" sz="2160" i="1">
                          <a:latin typeface="Cambria Math" panose="02040503050406030204" pitchFamily="18" charset="0"/>
                        </a:rPr>
                        <m:t>+  </m:t>
                      </m:r>
                      <m:acc>
                        <m:accPr>
                          <m:chr m:val="̂"/>
                          <m:ctrlPr>
                            <a:rPr lang="en-GB" sz="2160" i="1">
                              <a:latin typeface="Cambria Math" panose="02040503050406030204" pitchFamily="18" charset="0"/>
                            </a:rPr>
                          </m:ctrlPr>
                        </m:accPr>
                        <m:e>
                          <m:sSub>
                            <m:sSubPr>
                              <m:ctrlPr>
                                <a:rPr lang="en-GB" sz="2160" i="1">
                                  <a:latin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rPr>
                                <m:t>1</m:t>
                              </m:r>
                            </m:sub>
                          </m:sSub>
                          <m:r>
                            <a:rPr lang="en-GB" sz="2160" i="1">
                              <a:latin typeface="Cambria Math" panose="02040503050406030204" pitchFamily="18" charset="0"/>
                            </a:rPr>
                            <m:t> </m:t>
                          </m:r>
                        </m:e>
                      </m:acc>
                      <m:sSub>
                        <m:sSubPr>
                          <m:ctrlPr>
                            <a:rPr lang="en-US" sz="2160" i="1">
                              <a:latin typeface="Cambria Math" panose="02040503050406030204" pitchFamily="18" charset="0"/>
                            </a:rPr>
                          </m:ctrlPr>
                        </m:sSubPr>
                        <m:e>
                          <m:r>
                            <a:rPr lang="en-GB" sz="2160" i="1">
                              <a:latin typeface="Cambria Math" panose="02040503050406030204" pitchFamily="18" charset="0"/>
                            </a:rPr>
                            <m:t>𝑥</m:t>
                          </m:r>
                        </m:e>
                        <m:sub>
                          <m:r>
                            <a:rPr lang="en-GB" sz="2160" i="1">
                              <a:latin typeface="Cambria Math" panose="02040503050406030204" pitchFamily="18" charset="0"/>
                            </a:rPr>
                            <m:t>𝑖</m:t>
                          </m:r>
                        </m:sub>
                      </m:sSub>
                    </m:oMath>
                  </m:oMathPara>
                </a14:m>
                <a:endParaRPr lang="en-GB" sz="2160" dirty="0">
                  <a:solidFill>
                    <a:srgbClr val="3333B2"/>
                  </a:solidFill>
                  <a:latin typeface="CMR10"/>
                </a:endParaRPr>
              </a:p>
              <a:p>
                <a:pPr marL="0" indent="0" algn="ctr">
                  <a:buNone/>
                </a:pPr>
                <a14:m>
                  <m:oMath xmlns:m="http://schemas.openxmlformats.org/officeDocument/2006/math">
                    <m:sSub>
                      <m:sSubPr>
                        <m:ctrlPr>
                          <a:rPr lang="en-US" sz="2160" i="1">
                            <a:latin typeface="Cambria Math" panose="02040503050406030204" pitchFamily="18" charset="0"/>
                          </a:rPr>
                        </m:ctrlPr>
                      </m:sSubPr>
                      <m:e>
                        <m:r>
                          <a:rPr lang="en-GB" sz="2160" i="1">
                            <a:latin typeface="Cambria Math" panose="02040503050406030204" pitchFamily="18" charset="0"/>
                          </a:rPr>
                          <m:t>𝑒</m:t>
                        </m:r>
                      </m:e>
                      <m:sub>
                        <m:r>
                          <a:rPr lang="en-GB" sz="2160" i="1">
                            <a:latin typeface="Cambria Math" panose="02040503050406030204" pitchFamily="18" charset="0"/>
                          </a:rPr>
                          <m:t>𝑖</m:t>
                        </m:r>
                      </m:sub>
                    </m:sSub>
                  </m:oMath>
                </a14:m>
                <a:r>
                  <a:rPr lang="en-US" sz="2160" dirty="0"/>
                  <a:t> = </a:t>
                </a:r>
                <a14:m>
                  <m:oMath xmlns:m="http://schemas.openxmlformats.org/officeDocument/2006/math">
                    <m:sSub>
                      <m:sSubPr>
                        <m:ctrlPr>
                          <a:rPr lang="en-US" sz="2160" i="1">
                            <a:latin typeface="Cambria Math" panose="02040503050406030204" pitchFamily="18" charset="0"/>
                          </a:rPr>
                        </m:ctrlPr>
                      </m:sSubPr>
                      <m:e>
                        <m:r>
                          <a:rPr lang="en-GB" sz="2160" i="1">
                            <a:latin typeface="Cambria Math" panose="02040503050406030204" pitchFamily="18" charset="0"/>
                          </a:rPr>
                          <m:t>𝑦</m:t>
                        </m:r>
                      </m:e>
                      <m:sub>
                        <m:r>
                          <a:rPr lang="en-GB" sz="2160" i="1">
                            <a:latin typeface="Cambria Math" panose="02040503050406030204" pitchFamily="18" charset="0"/>
                          </a:rPr>
                          <m:t>𝑖</m:t>
                        </m:r>
                      </m:sub>
                    </m:sSub>
                  </m:oMath>
                </a14:m>
                <a:r>
                  <a:rPr lang="en-US" sz="2160" dirty="0"/>
                  <a:t> - </a:t>
                </a:r>
                <a14:m>
                  <m:oMath xmlns:m="http://schemas.openxmlformats.org/officeDocument/2006/math">
                    <m:acc>
                      <m:accPr>
                        <m:chr m:val="̂"/>
                        <m:ctrlPr>
                          <a:rPr lang="en-US" sz="2160" i="1">
                            <a:latin typeface="Cambria Math" panose="02040503050406030204" pitchFamily="18" charset="0"/>
                          </a:rPr>
                        </m:ctrlPr>
                      </m:accPr>
                      <m:e>
                        <m:sSub>
                          <m:sSubPr>
                            <m:ctrlPr>
                              <a:rPr lang="en-US" sz="2160" i="1">
                                <a:latin typeface="Cambria Math" panose="02040503050406030204" pitchFamily="18" charset="0"/>
                              </a:rPr>
                            </m:ctrlPr>
                          </m:sSubPr>
                          <m:e>
                            <m:r>
                              <a:rPr lang="en-GB" sz="2160" i="1">
                                <a:latin typeface="Cambria Math" panose="02040503050406030204" pitchFamily="18" charset="0"/>
                              </a:rPr>
                              <m:t>𝑦</m:t>
                            </m:r>
                          </m:e>
                          <m:sub>
                            <m:r>
                              <a:rPr lang="en-GB" sz="2160" i="1">
                                <a:latin typeface="Cambria Math" panose="02040503050406030204" pitchFamily="18" charset="0"/>
                              </a:rPr>
                              <m:t>𝑖</m:t>
                            </m:r>
                          </m:sub>
                        </m:sSub>
                      </m:e>
                    </m:acc>
                  </m:oMath>
                </a14:m>
                <a:endParaRPr lang="en-GB" sz="2160" dirty="0">
                  <a:solidFill>
                    <a:srgbClr val="3333B2"/>
                  </a:solidFill>
                  <a:latin typeface="CMR10"/>
                </a:endParaRPr>
              </a:p>
              <a:p>
                <a:endParaRPr lang="en-GB" sz="2160" dirty="0">
                  <a:solidFill>
                    <a:srgbClr val="3333B2"/>
                  </a:solidFill>
                  <a:latin typeface="CMR10"/>
                </a:endParaRPr>
              </a:p>
              <a:p>
                <a:r>
                  <a:rPr lang="en-GB" sz="2160" dirty="0">
                    <a:solidFill>
                      <a:srgbClr val="3333B2"/>
                    </a:solidFill>
                    <a:latin typeface="CMR10"/>
                  </a:rPr>
                  <a:t>The </a:t>
                </a:r>
                <a:r>
                  <a:rPr lang="en-GB" sz="2160" dirty="0">
                    <a:solidFill>
                      <a:srgbClr val="009900"/>
                    </a:solidFill>
                    <a:latin typeface="CMTI10"/>
                  </a:rPr>
                  <a:t>residual sum of squares </a:t>
                </a:r>
                <a:r>
                  <a:rPr lang="en-GB" sz="2160" dirty="0">
                    <a:solidFill>
                      <a:srgbClr val="3333B2"/>
                    </a:solidFill>
                    <a:latin typeface="CMR10"/>
                  </a:rPr>
                  <a:t>(RSS) is defined as:</a:t>
                </a:r>
              </a:p>
              <a:p>
                <a:endParaRPr lang="en-GB" sz="2160" dirty="0">
                  <a:solidFill>
                    <a:srgbClr val="3333B2"/>
                  </a:solidFill>
                  <a:latin typeface="CMR10"/>
                </a:endParaRPr>
              </a:p>
              <a:p>
                <a:pPr marL="0" indent="0">
                  <a:buNone/>
                </a:pPr>
                <a14:m>
                  <m:oMath xmlns:m="http://schemas.openxmlformats.org/officeDocument/2006/math">
                    <m:r>
                      <a:rPr lang="en-GB" sz="2160" i="1">
                        <a:solidFill>
                          <a:srgbClr val="3333B2"/>
                        </a:solidFill>
                        <a:latin typeface="Cambria Math" panose="02040503050406030204" pitchFamily="18" charset="0"/>
                      </a:rPr>
                      <m:t>𝑅𝑆𝑆</m:t>
                    </m:r>
                    <m:r>
                      <a:rPr lang="en-GB" sz="2160" i="1">
                        <a:solidFill>
                          <a:srgbClr val="3333B2"/>
                        </a:solidFill>
                        <a:latin typeface="Cambria Math" panose="02040503050406030204" pitchFamily="18" charset="0"/>
                      </a:rPr>
                      <m:t>= </m:t>
                    </m:r>
                    <m:sSubSup>
                      <m:sSubSupPr>
                        <m:ctrlPr>
                          <a:rPr lang="en-GB" sz="2160" i="1">
                            <a:solidFill>
                              <a:srgbClr val="3333B2"/>
                            </a:solidFill>
                            <a:latin typeface="Cambria Math" panose="02040503050406030204" pitchFamily="18" charset="0"/>
                          </a:rPr>
                        </m:ctrlPr>
                      </m:sSubSupPr>
                      <m:e>
                        <m:r>
                          <a:rPr lang="en-GB" sz="2160" i="1">
                            <a:solidFill>
                              <a:srgbClr val="3333B2"/>
                            </a:solidFill>
                            <a:latin typeface="Cambria Math" panose="02040503050406030204" pitchFamily="18" charset="0"/>
                          </a:rPr>
                          <m:t>𝑒</m:t>
                        </m:r>
                      </m:e>
                      <m:sub>
                        <m:r>
                          <a:rPr lang="en-GB" sz="2160" i="1">
                            <a:solidFill>
                              <a:srgbClr val="3333B2"/>
                            </a:solidFill>
                            <a:latin typeface="Cambria Math" panose="02040503050406030204" pitchFamily="18" charset="0"/>
                          </a:rPr>
                          <m:t>1</m:t>
                        </m:r>
                      </m:sub>
                      <m:sup>
                        <m:r>
                          <a:rPr lang="en-GB" sz="2160" i="1">
                            <a:solidFill>
                              <a:srgbClr val="3333B2"/>
                            </a:solidFill>
                            <a:latin typeface="Cambria Math" panose="02040503050406030204" pitchFamily="18" charset="0"/>
                          </a:rPr>
                          <m:t>2</m:t>
                        </m:r>
                      </m:sup>
                    </m:sSubSup>
                  </m:oMath>
                </a14:m>
                <a:r>
                  <a:rPr lang="en-GB" sz="2160" dirty="0">
                    <a:solidFill>
                      <a:srgbClr val="3333B2"/>
                    </a:solidFill>
                    <a:latin typeface="CMR10"/>
                  </a:rPr>
                  <a:t> + </a:t>
                </a:r>
                <a14:m>
                  <m:oMath xmlns:m="http://schemas.openxmlformats.org/officeDocument/2006/math">
                    <m:sSubSup>
                      <m:sSubSupPr>
                        <m:ctrlPr>
                          <a:rPr lang="en-GB" sz="2160" i="1">
                            <a:solidFill>
                              <a:srgbClr val="3333B2"/>
                            </a:solidFill>
                            <a:latin typeface="Cambria Math" panose="02040503050406030204" pitchFamily="18" charset="0"/>
                          </a:rPr>
                        </m:ctrlPr>
                      </m:sSubSupPr>
                      <m:e>
                        <m:r>
                          <a:rPr lang="en-GB" sz="2160" i="1">
                            <a:solidFill>
                              <a:srgbClr val="3333B2"/>
                            </a:solidFill>
                            <a:latin typeface="Cambria Math" panose="02040503050406030204" pitchFamily="18" charset="0"/>
                          </a:rPr>
                          <m:t>𝑒</m:t>
                        </m:r>
                      </m:e>
                      <m:sub>
                        <m:r>
                          <a:rPr lang="en-GB" sz="2160" i="1">
                            <a:solidFill>
                              <a:srgbClr val="3333B2"/>
                            </a:solidFill>
                            <a:latin typeface="Cambria Math" panose="02040503050406030204" pitchFamily="18" charset="0"/>
                          </a:rPr>
                          <m:t>2</m:t>
                        </m:r>
                      </m:sub>
                      <m:sup>
                        <m:r>
                          <a:rPr lang="en-GB" sz="2160" i="1">
                            <a:solidFill>
                              <a:srgbClr val="3333B2"/>
                            </a:solidFill>
                            <a:latin typeface="Cambria Math" panose="02040503050406030204" pitchFamily="18" charset="0"/>
                          </a:rPr>
                          <m:t>2</m:t>
                        </m:r>
                      </m:sup>
                    </m:sSubSup>
                  </m:oMath>
                </a14:m>
                <a:r>
                  <a:rPr lang="en-GB" sz="2160" dirty="0">
                    <a:solidFill>
                      <a:srgbClr val="3333B2"/>
                    </a:solidFill>
                    <a:latin typeface="CMR10"/>
                  </a:rPr>
                  <a:t> + … + </a:t>
                </a:r>
                <a14:m>
                  <m:oMath xmlns:m="http://schemas.openxmlformats.org/officeDocument/2006/math">
                    <m:sSubSup>
                      <m:sSubSupPr>
                        <m:ctrlPr>
                          <a:rPr lang="en-GB" sz="2160" i="1">
                            <a:solidFill>
                              <a:srgbClr val="3333B2"/>
                            </a:solidFill>
                            <a:latin typeface="Cambria Math" panose="02040503050406030204" pitchFamily="18" charset="0"/>
                          </a:rPr>
                        </m:ctrlPr>
                      </m:sSubSupPr>
                      <m:e>
                        <m:r>
                          <a:rPr lang="en-GB" sz="2160" i="1">
                            <a:solidFill>
                              <a:srgbClr val="3333B2"/>
                            </a:solidFill>
                            <a:latin typeface="Cambria Math" panose="02040503050406030204" pitchFamily="18" charset="0"/>
                          </a:rPr>
                          <m:t>𝑒</m:t>
                        </m:r>
                      </m:e>
                      <m:sub>
                        <m:r>
                          <a:rPr lang="en-GB" sz="2160" i="1">
                            <a:solidFill>
                              <a:srgbClr val="3333B2"/>
                            </a:solidFill>
                            <a:latin typeface="Cambria Math" panose="02040503050406030204" pitchFamily="18" charset="0"/>
                          </a:rPr>
                          <m:t>𝑛</m:t>
                        </m:r>
                      </m:sub>
                      <m:sup>
                        <m:r>
                          <a:rPr lang="en-GB" sz="2160" i="1">
                            <a:solidFill>
                              <a:srgbClr val="3333B2"/>
                            </a:solidFill>
                            <a:latin typeface="Cambria Math" panose="02040503050406030204" pitchFamily="18" charset="0"/>
                          </a:rPr>
                          <m:t>2</m:t>
                        </m:r>
                      </m:sup>
                    </m:sSubSup>
                  </m:oMath>
                </a14:m>
                <a:r>
                  <a:rPr lang="en-GB" sz="2160" dirty="0">
                    <a:solidFill>
                      <a:srgbClr val="3333B2"/>
                    </a:solidFill>
                    <a:latin typeface="CMR10"/>
                  </a:rPr>
                  <a:t> </a:t>
                </a:r>
                <a:endParaRPr lang="en-GB" sz="2160" dirty="0">
                  <a:solidFill>
                    <a:srgbClr val="3333B2"/>
                  </a:solidFill>
                  <a:latin typeface="CMSY10"/>
                </a:endParaRPr>
              </a:p>
              <a:p>
                <a:endParaRPr lang="en-US" dirty="0"/>
              </a:p>
            </p:txBody>
          </p:sp>
        </mc:Choice>
        <mc:Fallback xmlns="">
          <p:sp>
            <p:nvSpPr>
              <p:cNvPr id="3" name="Content Placeholder 2">
                <a:extLst>
                  <a:ext uri="{FF2B5EF4-FFF2-40B4-BE49-F238E27FC236}">
                    <a16:creationId xmlns:a16="http://schemas.microsoft.com/office/drawing/2014/main" id="{FC1BA1AF-98DC-C21D-88A0-4BD532226726}"/>
                  </a:ext>
                </a:extLst>
              </p:cNvPr>
              <p:cNvSpPr>
                <a:spLocks noGrp="1" noRot="1" noChangeAspect="1" noMove="1" noResize="1" noEditPoints="1" noAdjustHandles="1" noChangeArrowheads="1" noChangeShapeType="1" noTextEdit="1"/>
              </p:cNvSpPr>
              <p:nvPr>
                <p:ph idx="1"/>
              </p:nvPr>
            </p:nvSpPr>
            <p:spPr>
              <a:blipFill>
                <a:blip r:embed="rId2"/>
                <a:stretch>
                  <a:fillRect l="-617" t="-6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467E29-CBB9-64D0-6C0B-FD4C777B3EC2}"/>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4AC9908-E7B8-89BF-B929-0FADB04F8A10}"/>
                  </a:ext>
                </a:extLst>
              </p14:cNvPr>
              <p14:cNvContentPartPr/>
              <p14:nvPr/>
            </p14:nvContentPartPr>
            <p14:xfrm>
              <a:off x="1711800" y="1377000"/>
              <a:ext cx="10250640" cy="5154480"/>
            </p14:xfrm>
          </p:contentPart>
        </mc:Choice>
        <mc:Fallback xmlns="">
          <p:pic>
            <p:nvPicPr>
              <p:cNvPr id="5" name="Ink 4">
                <a:extLst>
                  <a:ext uri="{FF2B5EF4-FFF2-40B4-BE49-F238E27FC236}">
                    <a16:creationId xmlns:a16="http://schemas.microsoft.com/office/drawing/2014/main" id="{F4AC9908-E7B8-89BF-B929-0FADB04F8A10}"/>
                  </a:ext>
                </a:extLst>
              </p:cNvPr>
              <p:cNvPicPr/>
              <p:nvPr/>
            </p:nvPicPr>
            <p:blipFill>
              <a:blip r:embed="rId4"/>
              <a:stretch>
                <a:fillRect/>
              </a:stretch>
            </p:blipFill>
            <p:spPr>
              <a:xfrm>
                <a:off x="1702440" y="1367640"/>
                <a:ext cx="10269360" cy="5173200"/>
              </a:xfrm>
              <a:prstGeom prst="rect">
                <a:avLst/>
              </a:prstGeom>
            </p:spPr>
          </p:pic>
        </mc:Fallback>
      </mc:AlternateContent>
    </p:spTree>
    <p:extLst>
      <p:ext uri="{BB962C8B-B14F-4D97-AF65-F5344CB8AC3E}">
        <p14:creationId xmlns:p14="http://schemas.microsoft.com/office/powerpoint/2010/main" val="256659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978A-D401-DC94-4427-5CFDD65C3E6C}"/>
              </a:ext>
            </a:extLst>
          </p:cNvPr>
          <p:cNvSpPr>
            <a:spLocks noGrp="1"/>
          </p:cNvSpPr>
          <p:nvPr>
            <p:ph type="title"/>
          </p:nvPr>
        </p:nvSpPr>
        <p:spPr/>
        <p:txBody>
          <a:bodyPr/>
          <a:lstStyle/>
          <a:p>
            <a:r>
              <a:rPr lang="en-US" dirty="0"/>
              <a:t>Estimating the parameters*</a:t>
            </a:r>
          </a:p>
        </p:txBody>
      </p:sp>
      <p:sp>
        <p:nvSpPr>
          <p:cNvPr id="3" name="Content Placeholder 2">
            <a:extLst>
              <a:ext uri="{FF2B5EF4-FFF2-40B4-BE49-F238E27FC236}">
                <a16:creationId xmlns:a16="http://schemas.microsoft.com/office/drawing/2014/main" id="{9ACCEFB1-FC27-7C02-DCF0-B17BD4FC796E}"/>
              </a:ext>
            </a:extLst>
          </p:cNvPr>
          <p:cNvSpPr>
            <a:spLocks noGrp="1"/>
          </p:cNvSpPr>
          <p:nvPr>
            <p:ph idx="1"/>
          </p:nvPr>
        </p:nvSpPr>
        <p:spPr/>
        <p:txBody>
          <a:bodyPr/>
          <a:lstStyle/>
          <a:p>
            <a:r>
              <a:rPr lang="en-GB" sz="2160" dirty="0">
                <a:solidFill>
                  <a:srgbClr val="3333B2"/>
                </a:solidFill>
                <a:latin typeface="CMR10"/>
              </a:rPr>
              <a:t>The least squares approach chooses </a:t>
            </a:r>
            <a:r>
              <a:rPr lang="el-GR" sz="2160" dirty="0">
                <a:solidFill>
                  <a:srgbClr val="3333B2"/>
                </a:solidFill>
                <a:latin typeface="CMMI10"/>
              </a:rPr>
              <a:t>β</a:t>
            </a:r>
            <a:r>
              <a:rPr lang="el-GR" sz="2160" dirty="0">
                <a:solidFill>
                  <a:srgbClr val="3333B2"/>
                </a:solidFill>
                <a:latin typeface="CMR10"/>
              </a:rPr>
              <a:t>ˆ</a:t>
            </a:r>
            <a:r>
              <a:rPr lang="el-GR" sz="2160" baseline="-25000" dirty="0">
                <a:solidFill>
                  <a:srgbClr val="3333B2"/>
                </a:solidFill>
                <a:latin typeface="CMR8"/>
              </a:rPr>
              <a:t>0</a:t>
            </a:r>
            <a:r>
              <a:rPr lang="el-GR" sz="2160" dirty="0">
                <a:solidFill>
                  <a:srgbClr val="3333B2"/>
                </a:solidFill>
                <a:latin typeface="CMR8"/>
              </a:rPr>
              <a:t> </a:t>
            </a:r>
            <a:r>
              <a:rPr lang="en-GB" sz="2160" dirty="0">
                <a:solidFill>
                  <a:srgbClr val="3333B2"/>
                </a:solidFill>
                <a:latin typeface="CMR10"/>
              </a:rPr>
              <a:t>and </a:t>
            </a:r>
            <a:r>
              <a:rPr lang="el-GR" sz="2160" dirty="0">
                <a:solidFill>
                  <a:srgbClr val="3333B2"/>
                </a:solidFill>
                <a:latin typeface="CMMI10"/>
              </a:rPr>
              <a:t>β</a:t>
            </a:r>
            <a:r>
              <a:rPr lang="el-GR" sz="2160" dirty="0">
                <a:solidFill>
                  <a:srgbClr val="3333B2"/>
                </a:solidFill>
                <a:latin typeface="CMR10"/>
              </a:rPr>
              <a:t>ˆ</a:t>
            </a:r>
            <a:r>
              <a:rPr lang="el-GR" sz="2160" baseline="-25000" dirty="0">
                <a:solidFill>
                  <a:srgbClr val="3333B2"/>
                </a:solidFill>
                <a:latin typeface="CMR8"/>
              </a:rPr>
              <a:t>1</a:t>
            </a:r>
            <a:r>
              <a:rPr lang="el-GR" sz="2160" dirty="0">
                <a:solidFill>
                  <a:srgbClr val="3333B2"/>
                </a:solidFill>
                <a:latin typeface="CMR8"/>
              </a:rPr>
              <a:t> </a:t>
            </a:r>
            <a:r>
              <a:rPr lang="en-GB" sz="2160" dirty="0">
                <a:solidFill>
                  <a:srgbClr val="3333B2"/>
                </a:solidFill>
                <a:latin typeface="CMR10"/>
              </a:rPr>
              <a:t>to minimise the RSS. </a:t>
            </a:r>
          </a:p>
          <a:p>
            <a:r>
              <a:rPr lang="en-GB" sz="2160" dirty="0">
                <a:solidFill>
                  <a:srgbClr val="3333B2"/>
                </a:solidFill>
                <a:latin typeface="CMR10"/>
              </a:rPr>
              <a:t>The minimising values can be shown to be </a:t>
            </a:r>
            <a:endParaRPr lang="en-GB" sz="2160" dirty="0">
              <a:solidFill>
                <a:srgbClr val="3333B2"/>
              </a:solidFill>
              <a:latin typeface="CMSY10"/>
            </a:endParaRPr>
          </a:p>
          <a:p>
            <a:endParaRPr lang="en-US" dirty="0"/>
          </a:p>
        </p:txBody>
      </p:sp>
      <p:sp>
        <p:nvSpPr>
          <p:cNvPr id="4" name="Slide Number Placeholder 3">
            <a:extLst>
              <a:ext uri="{FF2B5EF4-FFF2-40B4-BE49-F238E27FC236}">
                <a16:creationId xmlns:a16="http://schemas.microsoft.com/office/drawing/2014/main" id="{71951B5C-5A7C-6B5E-26E1-A7CC0F1C3FE2}"/>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p:pic>
        <p:nvPicPr>
          <p:cNvPr id="6" name="Picture 5" descr="Text, letter&#10;&#10;Description automatically generated">
            <a:extLst>
              <a:ext uri="{FF2B5EF4-FFF2-40B4-BE49-F238E27FC236}">
                <a16:creationId xmlns:a16="http://schemas.microsoft.com/office/drawing/2014/main" id="{87147173-93B4-FB12-1F9E-57C796A57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2564908"/>
            <a:ext cx="9326880" cy="2737782"/>
          </a:xfrm>
          <a:prstGeom prst="rect">
            <a:avLst/>
          </a:prstGeom>
        </p:spPr>
      </p:pic>
      <p:sp>
        <p:nvSpPr>
          <p:cNvPr id="5" name="TextBox 4">
            <a:extLst>
              <a:ext uri="{FF2B5EF4-FFF2-40B4-BE49-F238E27FC236}">
                <a16:creationId xmlns:a16="http://schemas.microsoft.com/office/drawing/2014/main" id="{05FC7A76-D32B-6862-5BBC-2B364B2037B2}"/>
              </a:ext>
            </a:extLst>
          </p:cNvPr>
          <p:cNvSpPr txBox="1"/>
          <p:nvPr/>
        </p:nvSpPr>
        <p:spPr>
          <a:xfrm>
            <a:off x="609600" y="5595949"/>
            <a:ext cx="10382944" cy="830997"/>
          </a:xfrm>
          <a:prstGeom prst="rect">
            <a:avLst/>
          </a:prstGeom>
          <a:noFill/>
        </p:spPr>
        <p:txBody>
          <a:bodyPr wrap="square" rtlCol="0">
            <a:spAutoFit/>
          </a:bodyPr>
          <a:lstStyle/>
          <a:p>
            <a:r>
              <a:rPr lang="en-GB" sz="1600" i="1" dirty="0">
                <a:solidFill>
                  <a:srgbClr val="FF0000"/>
                </a:solidFill>
                <a:latin typeface="Gill Sans MT" panose="020B0502020104020203" pitchFamily="34" charset="77"/>
              </a:rPr>
              <a:t>*Note</a:t>
            </a:r>
            <a:r>
              <a:rPr lang="en-GB" sz="1600" dirty="0">
                <a:latin typeface="Gill Sans MT" panose="020B0502020104020203" pitchFamily="34" charset="77"/>
              </a:rPr>
              <a:t>:  When you see this star sign (*) on the slides, you can skip it if you are not interested in the detailed mathematical background. This information is provided as an additional background and will not be part of the module assessment, and you are not expected to know them. </a:t>
            </a:r>
          </a:p>
        </p:txBody>
      </p:sp>
      <p:sp>
        <p:nvSpPr>
          <p:cNvPr id="7" name="TextBox 6">
            <a:extLst>
              <a:ext uri="{FF2B5EF4-FFF2-40B4-BE49-F238E27FC236}">
                <a16:creationId xmlns:a16="http://schemas.microsoft.com/office/drawing/2014/main" id="{6480B133-63CC-DF8C-A695-51CEB478F736}"/>
              </a:ext>
            </a:extLst>
          </p:cNvPr>
          <p:cNvSpPr txBox="1"/>
          <p:nvPr/>
        </p:nvSpPr>
        <p:spPr>
          <a:xfrm>
            <a:off x="0" y="6580133"/>
            <a:ext cx="6494512" cy="246221"/>
          </a:xfrm>
          <a:prstGeom prst="rect">
            <a:avLst/>
          </a:prstGeom>
          <a:noFill/>
        </p:spPr>
        <p:txBody>
          <a:bodyPr wrap="square">
            <a:spAutoFit/>
          </a:bodyPr>
          <a:lstStyle/>
          <a:p>
            <a:pPr lvl="1"/>
            <a:r>
              <a:rPr lang="en-GB" sz="1000" dirty="0">
                <a:latin typeface="Gill Sans MT" panose="020B0502020104020203" pitchFamily="34" charset="77"/>
              </a:rPr>
              <a:t>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936DD13-0AEA-0FB8-B15C-70D323EFAADF}"/>
                  </a:ext>
                </a:extLst>
              </p14:cNvPr>
              <p14:cNvContentPartPr/>
              <p14:nvPr/>
            </p14:nvContentPartPr>
            <p14:xfrm>
              <a:off x="3500280" y="236520"/>
              <a:ext cx="8608320" cy="5415480"/>
            </p14:xfrm>
          </p:contentPart>
        </mc:Choice>
        <mc:Fallback xmlns="">
          <p:pic>
            <p:nvPicPr>
              <p:cNvPr id="8" name="Ink 7">
                <a:extLst>
                  <a:ext uri="{FF2B5EF4-FFF2-40B4-BE49-F238E27FC236}">
                    <a16:creationId xmlns:a16="http://schemas.microsoft.com/office/drawing/2014/main" id="{D936DD13-0AEA-0FB8-B15C-70D323EFAADF}"/>
                  </a:ext>
                </a:extLst>
              </p:cNvPr>
              <p:cNvPicPr/>
              <p:nvPr/>
            </p:nvPicPr>
            <p:blipFill>
              <a:blip r:embed="rId4"/>
              <a:stretch>
                <a:fillRect/>
              </a:stretch>
            </p:blipFill>
            <p:spPr>
              <a:xfrm>
                <a:off x="3490920" y="227160"/>
                <a:ext cx="8627040" cy="5434200"/>
              </a:xfrm>
              <a:prstGeom prst="rect">
                <a:avLst/>
              </a:prstGeom>
            </p:spPr>
          </p:pic>
        </mc:Fallback>
      </mc:AlternateContent>
    </p:spTree>
    <p:extLst>
      <p:ext uri="{BB962C8B-B14F-4D97-AF65-F5344CB8AC3E}">
        <p14:creationId xmlns:p14="http://schemas.microsoft.com/office/powerpoint/2010/main" val="361816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96CAC-819D-CCF5-8CB6-C7E6D06D2031}"/>
              </a:ext>
            </a:extLst>
          </p:cNvPr>
          <p:cNvSpPr>
            <a:spLocks noGrp="1"/>
          </p:cNvSpPr>
          <p:nvPr>
            <p:ph type="title"/>
          </p:nvPr>
        </p:nvSpPr>
        <p:spPr/>
        <p:txBody>
          <a:bodyPr/>
          <a:lstStyle/>
          <a:p>
            <a:r>
              <a:rPr lang="en-US" dirty="0"/>
              <a:t>Estimating the parameters in a simple regression</a:t>
            </a:r>
          </a:p>
        </p:txBody>
      </p:sp>
      <p:sp>
        <p:nvSpPr>
          <p:cNvPr id="3" name="Slide Number Placeholder 2">
            <a:extLst>
              <a:ext uri="{FF2B5EF4-FFF2-40B4-BE49-F238E27FC236}">
                <a16:creationId xmlns:a16="http://schemas.microsoft.com/office/drawing/2014/main" id="{2F5E7DE9-59AC-1C51-5DDD-B5046AEB31E9}"/>
              </a:ext>
            </a:extLst>
          </p:cNvPr>
          <p:cNvSpPr>
            <a:spLocks noGrp="1"/>
          </p:cNvSpPr>
          <p:nvPr>
            <p:ph type="sldNum" sz="quarter" idx="12"/>
          </p:nvPr>
        </p:nvSpPr>
        <p:spPr/>
        <p:txBody>
          <a:bodyPr/>
          <a:lstStyle/>
          <a:p>
            <a:fld id="{BB98F552-A29D-2D4E-8192-F20670493719}" type="slidenum">
              <a:rPr lang="en-GB" altLang="en-US" smtClean="0"/>
              <a:pPr/>
              <a:t>14</a:t>
            </a:fld>
            <a:endParaRPr lang="en-GB" altLang="en-US"/>
          </a:p>
        </p:txBody>
      </p:sp>
      <p:pic>
        <p:nvPicPr>
          <p:cNvPr id="5" name="Picture 4" descr="Chart, scatter chart&#10;&#10;Description automatically generated">
            <a:extLst>
              <a:ext uri="{FF2B5EF4-FFF2-40B4-BE49-F238E27FC236}">
                <a16:creationId xmlns:a16="http://schemas.microsoft.com/office/drawing/2014/main" id="{7CECF945-64B7-CFED-1CEA-CE14B1984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8" y="1419056"/>
            <a:ext cx="7171997" cy="4589400"/>
          </a:xfrm>
          <a:prstGeom prst="rect">
            <a:avLst/>
          </a:prstGeom>
        </p:spPr>
      </p:pic>
      <p:sp>
        <p:nvSpPr>
          <p:cNvPr id="4" name="TextBox 3">
            <a:extLst>
              <a:ext uri="{FF2B5EF4-FFF2-40B4-BE49-F238E27FC236}">
                <a16:creationId xmlns:a16="http://schemas.microsoft.com/office/drawing/2014/main" id="{5C039F7E-72BF-0B6D-C9CA-8878F9C6EE0D}"/>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FEF6669-11BE-43DF-D907-4E49551A7189}"/>
                  </a:ext>
                </a:extLst>
              </p14:cNvPr>
              <p14:cNvContentPartPr/>
              <p14:nvPr/>
            </p14:nvContentPartPr>
            <p14:xfrm>
              <a:off x="2616480" y="1961280"/>
              <a:ext cx="8267400" cy="3005280"/>
            </p14:xfrm>
          </p:contentPart>
        </mc:Choice>
        <mc:Fallback xmlns="">
          <p:pic>
            <p:nvPicPr>
              <p:cNvPr id="6" name="Ink 5">
                <a:extLst>
                  <a:ext uri="{FF2B5EF4-FFF2-40B4-BE49-F238E27FC236}">
                    <a16:creationId xmlns:a16="http://schemas.microsoft.com/office/drawing/2014/main" id="{2FEF6669-11BE-43DF-D907-4E49551A7189}"/>
                  </a:ext>
                </a:extLst>
              </p:cNvPr>
              <p:cNvPicPr/>
              <p:nvPr/>
            </p:nvPicPr>
            <p:blipFill>
              <a:blip r:embed="rId4"/>
              <a:stretch>
                <a:fillRect/>
              </a:stretch>
            </p:blipFill>
            <p:spPr>
              <a:xfrm>
                <a:off x="2607120" y="1951920"/>
                <a:ext cx="8286120" cy="3024000"/>
              </a:xfrm>
              <a:prstGeom prst="rect">
                <a:avLst/>
              </a:prstGeom>
            </p:spPr>
          </p:pic>
        </mc:Fallback>
      </mc:AlternateContent>
    </p:spTree>
    <p:extLst>
      <p:ext uri="{BB962C8B-B14F-4D97-AF65-F5344CB8AC3E}">
        <p14:creationId xmlns:p14="http://schemas.microsoft.com/office/powerpoint/2010/main" val="361632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AD69C-B7B6-E304-102E-E872ECC588AC}"/>
              </a:ext>
            </a:extLst>
          </p:cNvPr>
          <p:cNvSpPr>
            <a:spLocks noGrp="1"/>
          </p:cNvSpPr>
          <p:nvPr>
            <p:ph type="sldNum" sz="quarter" idx="12"/>
          </p:nvPr>
        </p:nvSpPr>
        <p:spPr/>
        <p:txBody>
          <a:bodyPr/>
          <a:lstStyle/>
          <a:p>
            <a:fld id="{894E80F9-0E08-3C4F-9F14-79BF2B78232D}" type="slidenum">
              <a:rPr lang="en-GB" altLang="en-US" smtClean="0"/>
              <a:pPr/>
              <a:t>15</a:t>
            </a:fld>
            <a:endParaRPr lang="en-GB" altLang="en-US"/>
          </a:p>
        </p:txBody>
      </p:sp>
      <p:pic>
        <p:nvPicPr>
          <p:cNvPr id="1026" name="Picture 2" descr="Figure">
            <a:extLst>
              <a:ext uri="{FF2B5EF4-FFF2-40B4-BE49-F238E27FC236}">
                <a16:creationId xmlns:a16="http://schemas.microsoft.com/office/drawing/2014/main" id="{6B327A0F-A1BF-2BF1-F875-700FD4919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808333"/>
            <a:ext cx="7431226" cy="55734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27A779-0817-8AB9-D21C-CA1070B57CC2}"/>
              </a:ext>
            </a:extLst>
          </p:cNvPr>
          <p:cNvSpPr txBox="1"/>
          <p:nvPr/>
        </p:nvSpPr>
        <p:spPr>
          <a:xfrm>
            <a:off x="1127195" y="6359615"/>
            <a:ext cx="9344650" cy="258532"/>
          </a:xfrm>
          <a:prstGeom prst="rect">
            <a:avLst/>
          </a:prstGeom>
          <a:noFill/>
        </p:spPr>
        <p:txBody>
          <a:bodyPr wrap="square" rtlCol="0">
            <a:spAutoFit/>
          </a:bodyPr>
          <a:lstStyle/>
          <a:p>
            <a:r>
              <a:rPr lang="en-US" sz="1080" dirty="0"/>
              <a:t>Source: Nagesh Singh Chauhan, </a:t>
            </a:r>
            <a:r>
              <a:rPr lang="en-US" sz="1080" dirty="0" err="1"/>
              <a:t>KDnuggets</a:t>
            </a:r>
            <a:r>
              <a:rPr lang="en-US" sz="1080" dirty="0"/>
              <a:t> </a:t>
            </a:r>
            <a:r>
              <a:rPr lang="en-US" sz="1080" i="1" dirty="0"/>
              <a:t>https://</a:t>
            </a:r>
            <a:r>
              <a:rPr lang="en-US" sz="1080" i="1" dirty="0" err="1"/>
              <a:t>www.kdnuggets.com</a:t>
            </a:r>
            <a:r>
              <a:rPr lang="en-US" sz="1080" i="1" dirty="0"/>
              <a:t>/2019/03/beginners-guide-linear-regression-python-scikit-</a:t>
            </a:r>
            <a:r>
              <a:rPr lang="en-US" sz="1080" i="1" dirty="0" err="1"/>
              <a:t>learn.html</a:t>
            </a:r>
            <a:endParaRPr lang="en-US" sz="1080" i="1"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FDBF894-4514-E0A6-EA6F-07FCCCD3BDDA}"/>
                  </a:ext>
                </a:extLst>
              </p14:cNvPr>
              <p14:cNvContentPartPr/>
              <p14:nvPr/>
            </p14:nvContentPartPr>
            <p14:xfrm>
              <a:off x="995040" y="312840"/>
              <a:ext cx="11197080" cy="5960520"/>
            </p14:xfrm>
          </p:contentPart>
        </mc:Choice>
        <mc:Fallback xmlns="">
          <p:pic>
            <p:nvPicPr>
              <p:cNvPr id="4" name="Ink 3">
                <a:extLst>
                  <a:ext uri="{FF2B5EF4-FFF2-40B4-BE49-F238E27FC236}">
                    <a16:creationId xmlns:a16="http://schemas.microsoft.com/office/drawing/2014/main" id="{6FDBF894-4514-E0A6-EA6F-07FCCCD3BDDA}"/>
                  </a:ext>
                </a:extLst>
              </p:cNvPr>
              <p:cNvPicPr/>
              <p:nvPr/>
            </p:nvPicPr>
            <p:blipFill>
              <a:blip r:embed="rId4"/>
              <a:stretch>
                <a:fillRect/>
              </a:stretch>
            </p:blipFill>
            <p:spPr>
              <a:xfrm>
                <a:off x="985680" y="303480"/>
                <a:ext cx="11215800" cy="5979240"/>
              </a:xfrm>
              <a:prstGeom prst="rect">
                <a:avLst/>
              </a:prstGeom>
            </p:spPr>
          </p:pic>
        </mc:Fallback>
      </mc:AlternateContent>
    </p:spTree>
    <p:extLst>
      <p:ext uri="{BB962C8B-B14F-4D97-AF65-F5344CB8AC3E}">
        <p14:creationId xmlns:p14="http://schemas.microsoft.com/office/powerpoint/2010/main" val="1103194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4A37-BBA4-6CC7-F420-636EE060D4E8}"/>
              </a:ext>
            </a:extLst>
          </p:cNvPr>
          <p:cNvSpPr>
            <a:spLocks noGrp="1"/>
          </p:cNvSpPr>
          <p:nvPr>
            <p:ph type="title"/>
          </p:nvPr>
        </p:nvSpPr>
        <p:spPr/>
        <p:txBody>
          <a:bodyPr/>
          <a:lstStyle/>
          <a:p>
            <a:r>
              <a:rPr lang="en-GB" dirty="0"/>
              <a:t>Estimation and prediction for multiple regression </a:t>
            </a:r>
            <a:endParaRPr lang="en-US" dirty="0"/>
          </a:p>
        </p:txBody>
      </p:sp>
      <p:sp>
        <p:nvSpPr>
          <p:cNvPr id="3" name="Slide Number Placeholder 2">
            <a:extLst>
              <a:ext uri="{FF2B5EF4-FFF2-40B4-BE49-F238E27FC236}">
                <a16:creationId xmlns:a16="http://schemas.microsoft.com/office/drawing/2014/main" id="{6B74DC2B-C186-5CE5-9D37-3B92B96D0DA5}"/>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Picture 4" descr="Chart, scatter chart&#10;&#10;Description automatically generated">
            <a:extLst>
              <a:ext uri="{FF2B5EF4-FFF2-40B4-BE49-F238E27FC236}">
                <a16:creationId xmlns:a16="http://schemas.microsoft.com/office/drawing/2014/main" id="{8857C4ED-5A8D-4755-C327-203FD2FA6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254" y="1527990"/>
            <a:ext cx="4483306" cy="4725144"/>
          </a:xfrm>
          <a:prstGeom prst="rect">
            <a:avLst/>
          </a:prstGeom>
        </p:spPr>
      </p:pic>
    </p:spTree>
    <p:extLst>
      <p:ext uri="{BB962C8B-B14F-4D97-AF65-F5344CB8AC3E}">
        <p14:creationId xmlns:p14="http://schemas.microsoft.com/office/powerpoint/2010/main" val="34950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1635-AE83-E1F1-7B43-608CA274969C}"/>
              </a:ext>
            </a:extLst>
          </p:cNvPr>
          <p:cNvSpPr>
            <a:spLocks noGrp="1"/>
          </p:cNvSpPr>
          <p:nvPr>
            <p:ph type="title"/>
          </p:nvPr>
        </p:nvSpPr>
        <p:spPr/>
        <p:txBody>
          <a:bodyPr/>
          <a:lstStyle/>
          <a:p>
            <a:r>
              <a:rPr lang="en-US" dirty="0"/>
              <a:t>Defining linear regression -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CCBAF-C1CA-2CD7-2CC2-588186BE91CD}"/>
                  </a:ext>
                </a:extLst>
              </p:cNvPr>
              <p:cNvSpPr>
                <a:spLocks noGrp="1"/>
              </p:cNvSpPr>
              <p:nvPr>
                <p:ph idx="1"/>
              </p:nvPr>
            </p:nvSpPr>
            <p:spPr/>
            <p:txBody>
              <a:bodyPr/>
              <a:lstStyle/>
              <a:p>
                <a:r>
                  <a:rPr lang="en-GB" b="0" i="0" u="none" strike="noStrike" dirty="0">
                    <a:solidFill>
                      <a:srgbClr val="212529"/>
                    </a:solidFill>
                    <a:effectLst/>
                  </a:rPr>
                  <a:t>A Linear Regression model uses a </a:t>
                </a:r>
                <a:r>
                  <a:rPr lang="en-GB" b="0" i="0" u="none" strike="noStrike" dirty="0">
                    <a:solidFill>
                      <a:srgbClr val="FF0000"/>
                    </a:solidFill>
                    <a:effectLst/>
                  </a:rPr>
                  <a:t>linear model </a:t>
                </a:r>
                <a:r>
                  <a:rPr lang="en-GB" b="0" i="0" u="none" strike="noStrike" dirty="0">
                    <a:solidFill>
                      <a:srgbClr val="212529"/>
                    </a:solidFill>
                    <a:effectLst/>
                  </a:rPr>
                  <a:t>with coefficients </a:t>
                </a:r>
                <a:br>
                  <a:rPr lang="en-GB" b="0" i="1" u="none" strike="noStrike" dirty="0">
                    <a:solidFill>
                      <a:srgbClr val="212529"/>
                    </a:solidFill>
                    <a:effectLst/>
                  </a:rPr>
                </a:br>
                <a14:m>
                  <m:oMath xmlns:m="http://schemas.openxmlformats.org/officeDocument/2006/math">
                    <m:r>
                      <a:rPr lang="en-GB" b="0" i="1" u="none" strike="noStrike" dirty="0" smtClean="0">
                        <a:solidFill>
                          <a:srgbClr val="212529"/>
                        </a:solidFill>
                        <a:effectLst/>
                        <a:latin typeface="Cambria Math" panose="02040503050406030204" pitchFamily="18" charset="0"/>
                      </a:rPr>
                      <m:t>𝑤</m:t>
                    </m:r>
                    <m:r>
                      <a:rPr lang="en-GB" b="0" i="1" u="none" strike="noStrike" dirty="0" smtClean="0">
                        <a:solidFill>
                          <a:srgbClr val="212529"/>
                        </a:solidFill>
                        <a:effectLst/>
                        <a:latin typeface="Cambria Math" panose="02040503050406030204" pitchFamily="18" charset="0"/>
                      </a:rPr>
                      <m:t> = (</m:t>
                    </m:r>
                    <m:r>
                      <a:rPr lang="en-GB" b="0" i="1" u="none" strike="noStrike" dirty="0" smtClean="0">
                        <a:solidFill>
                          <a:srgbClr val="212529"/>
                        </a:solidFill>
                        <a:effectLst/>
                        <a:latin typeface="Cambria Math" panose="02040503050406030204" pitchFamily="18" charset="0"/>
                      </a:rPr>
                      <m:t>𝑤</m:t>
                    </m:r>
                    <m:r>
                      <a:rPr lang="en-GB" b="0" i="1" u="none" strike="noStrike" baseline="-25000" dirty="0">
                        <a:solidFill>
                          <a:srgbClr val="212529"/>
                        </a:solidFill>
                        <a:effectLst/>
                        <a:latin typeface="Cambria Math" panose="02040503050406030204" pitchFamily="18" charset="0"/>
                      </a:rPr>
                      <m:t>1</m:t>
                    </m:r>
                    <m:r>
                      <a:rPr lang="en-GB" b="0" i="1" u="none" strike="noStrike" dirty="0">
                        <a:solidFill>
                          <a:srgbClr val="212529"/>
                        </a:solidFill>
                        <a:effectLst/>
                        <a:latin typeface="Cambria Math" panose="02040503050406030204" pitchFamily="18" charset="0"/>
                      </a:rPr>
                      <m:t>, …, </m:t>
                    </m:r>
                    <m:r>
                      <a:rPr lang="en-GB" b="0" i="1" u="none" strike="noStrike" dirty="0" err="1">
                        <a:solidFill>
                          <a:srgbClr val="212529"/>
                        </a:solidFill>
                        <a:effectLst/>
                        <a:latin typeface="Cambria Math" panose="02040503050406030204" pitchFamily="18" charset="0"/>
                      </a:rPr>
                      <m:t>𝑤</m:t>
                    </m:r>
                    <m:r>
                      <a:rPr lang="en-GB" b="0" i="1" u="none" strike="noStrike" baseline="-25000" dirty="0" err="1">
                        <a:solidFill>
                          <a:srgbClr val="212529"/>
                        </a:solidFill>
                        <a:effectLst/>
                        <a:latin typeface="Cambria Math" panose="02040503050406030204" pitchFamily="18" charset="0"/>
                      </a:rPr>
                      <m:t>𝑛</m:t>
                    </m:r>
                    <m:r>
                      <a:rPr lang="en-GB" b="0" i="1" u="none" strike="noStrike" dirty="0">
                        <a:solidFill>
                          <a:srgbClr val="212529"/>
                        </a:solidFill>
                        <a:effectLst/>
                        <a:latin typeface="Cambria Math" panose="02040503050406030204" pitchFamily="18" charset="0"/>
                      </a:rPr>
                      <m:t>)</m:t>
                    </m:r>
                  </m:oMath>
                </a14:m>
                <a:r>
                  <a:rPr lang="en-GB" b="0" i="0" u="none" strike="noStrike" dirty="0">
                    <a:solidFill>
                      <a:srgbClr val="212529"/>
                    </a:solidFill>
                    <a:effectLst/>
                  </a:rPr>
                  <a:t> to minimise the residual sum of squares between the observed targets in the dataset and the targets that are predicted by the linear approximation used in the model.</a:t>
                </a:r>
                <a:endParaRPr lang="en-US" dirty="0"/>
              </a:p>
            </p:txBody>
          </p:sp>
        </mc:Choice>
        <mc:Fallback xmlns="">
          <p:sp>
            <p:nvSpPr>
              <p:cNvPr id="3" name="Content Placeholder 2">
                <a:extLst>
                  <a:ext uri="{FF2B5EF4-FFF2-40B4-BE49-F238E27FC236}">
                    <a16:creationId xmlns:a16="http://schemas.microsoft.com/office/drawing/2014/main" id="{E41CCBAF-C1CA-2CD7-2CC2-588186BE91CD}"/>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1078435-E1D4-1DD9-26C6-91D7C2D20B43}"/>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ABAABDA-CB3A-4C74-7EB1-163353B2B02A}"/>
                  </a:ext>
                </a:extLst>
              </p14:cNvPr>
              <p14:cNvContentPartPr/>
              <p14:nvPr/>
            </p14:nvContentPartPr>
            <p14:xfrm>
              <a:off x="560160" y="1182240"/>
              <a:ext cx="7672320" cy="1989720"/>
            </p14:xfrm>
          </p:contentPart>
        </mc:Choice>
        <mc:Fallback xmlns="">
          <p:pic>
            <p:nvPicPr>
              <p:cNvPr id="5" name="Ink 4">
                <a:extLst>
                  <a:ext uri="{FF2B5EF4-FFF2-40B4-BE49-F238E27FC236}">
                    <a16:creationId xmlns:a16="http://schemas.microsoft.com/office/drawing/2014/main" id="{9ABAABDA-CB3A-4C74-7EB1-163353B2B02A}"/>
                  </a:ext>
                </a:extLst>
              </p:cNvPr>
              <p:cNvPicPr/>
              <p:nvPr/>
            </p:nvPicPr>
            <p:blipFill>
              <a:blip r:embed="rId4"/>
              <a:stretch>
                <a:fillRect/>
              </a:stretch>
            </p:blipFill>
            <p:spPr>
              <a:xfrm>
                <a:off x="550800" y="1172880"/>
                <a:ext cx="7691040" cy="2008440"/>
              </a:xfrm>
              <a:prstGeom prst="rect">
                <a:avLst/>
              </a:prstGeom>
            </p:spPr>
          </p:pic>
        </mc:Fallback>
      </mc:AlternateContent>
    </p:spTree>
    <p:extLst>
      <p:ext uri="{BB962C8B-B14F-4D97-AF65-F5344CB8AC3E}">
        <p14:creationId xmlns:p14="http://schemas.microsoft.com/office/powerpoint/2010/main" val="3902341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767D-AC10-E237-5EBC-62D228C869E4}"/>
              </a:ext>
            </a:extLst>
          </p:cNvPr>
          <p:cNvSpPr>
            <a:spLocks noGrp="1"/>
          </p:cNvSpPr>
          <p:nvPr>
            <p:ph type="title"/>
          </p:nvPr>
        </p:nvSpPr>
        <p:spPr/>
        <p:txBody>
          <a:bodyPr/>
          <a:lstStyle/>
          <a:p>
            <a:r>
              <a:rPr lang="en-US" dirty="0"/>
              <a:t>Sequential learning – Stochastic Gradient Descent* </a:t>
            </a:r>
          </a:p>
        </p:txBody>
      </p:sp>
      <p:sp>
        <p:nvSpPr>
          <p:cNvPr id="3" name="Content Placeholder 2">
            <a:extLst>
              <a:ext uri="{FF2B5EF4-FFF2-40B4-BE49-F238E27FC236}">
                <a16:creationId xmlns:a16="http://schemas.microsoft.com/office/drawing/2014/main" id="{630B48B5-5C3F-0C99-9A5F-275C77187491}"/>
              </a:ext>
            </a:extLst>
          </p:cNvPr>
          <p:cNvSpPr>
            <a:spLocks noGrp="1"/>
          </p:cNvSpPr>
          <p:nvPr>
            <p:ph idx="1"/>
          </p:nvPr>
        </p:nvSpPr>
        <p:spPr/>
        <p:txBody>
          <a:bodyPr/>
          <a:lstStyle/>
          <a:p>
            <a:r>
              <a:rPr lang="en-GB" altLang="en-US" dirty="0"/>
              <a:t>The input data is considered one at a time. </a:t>
            </a:r>
          </a:p>
          <a:p>
            <a:r>
              <a:rPr lang="en-GB" altLang="en-US" dirty="0"/>
              <a:t>We can use stochastic (sequential) gradient descent to learn the parameters of a multiparameter regression:</a:t>
            </a:r>
          </a:p>
          <a:p>
            <a:endParaRPr lang="en-GB" altLang="en-US" dirty="0"/>
          </a:p>
          <a:p>
            <a:pPr marL="0" indent="0">
              <a:buNone/>
            </a:pPr>
            <a:endParaRPr lang="en-GB" altLang="en-US" dirty="0"/>
          </a:p>
          <a:p>
            <a:pPr marL="0" indent="0">
              <a:buNone/>
            </a:pPr>
            <a:endParaRPr lang="en-GB" altLang="en-US" dirty="0"/>
          </a:p>
          <a:p>
            <a:r>
              <a:rPr lang="en-GB" altLang="en-US" dirty="0"/>
              <a:t>This is also known as the </a:t>
            </a:r>
            <a:r>
              <a:rPr lang="en-GB" altLang="en-US" i="1" dirty="0"/>
              <a:t>least-mean-squares (LMS) algorithm</a:t>
            </a:r>
            <a:r>
              <a:rPr lang="en-GB" altLang="en-US" dirty="0"/>
              <a:t>.</a:t>
            </a:r>
          </a:p>
          <a:p>
            <a:r>
              <a:rPr lang="en-GB" altLang="en-US" dirty="0"/>
              <a:t>More on this topic later – in the neural networks section.</a:t>
            </a:r>
          </a:p>
          <a:p>
            <a:endParaRPr lang="en-GB" altLang="en-US" dirty="0"/>
          </a:p>
          <a:p>
            <a:endParaRPr lang="en-GB" altLang="en-US" dirty="0"/>
          </a:p>
          <a:p>
            <a:endParaRPr lang="en-GB" altLang="en-US" dirty="0"/>
          </a:p>
          <a:p>
            <a:endParaRPr lang="en-GB" altLang="en-US" dirty="0"/>
          </a:p>
          <a:p>
            <a:endParaRPr lang="en-US" dirty="0"/>
          </a:p>
        </p:txBody>
      </p:sp>
      <p:sp>
        <p:nvSpPr>
          <p:cNvPr id="4" name="Slide Number Placeholder 3">
            <a:extLst>
              <a:ext uri="{FF2B5EF4-FFF2-40B4-BE49-F238E27FC236}">
                <a16:creationId xmlns:a16="http://schemas.microsoft.com/office/drawing/2014/main" id="{DA5BDA5C-7C73-53A4-DA53-48FC6FA200FB}"/>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a:p>
        </p:txBody>
      </p:sp>
      <p:pic>
        <p:nvPicPr>
          <p:cNvPr id="6" name="Picture 5" descr="Logo&#10;&#10;Description automatically generated with medium confidence">
            <a:extLst>
              <a:ext uri="{FF2B5EF4-FFF2-40B4-BE49-F238E27FC236}">
                <a16:creationId xmlns:a16="http://schemas.microsoft.com/office/drawing/2014/main" id="{F290C447-0F51-FB49-C4CB-83DD564F0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302" y="2758441"/>
            <a:ext cx="4876800" cy="71628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6C65D93-7C38-4CC0-4C35-CB65281703D2}"/>
                  </a:ext>
                </a:extLst>
              </p14:cNvPr>
              <p14:cNvContentPartPr/>
              <p14:nvPr/>
            </p14:nvContentPartPr>
            <p14:xfrm>
              <a:off x="2798280" y="167040"/>
              <a:ext cx="9240840" cy="6280920"/>
            </p14:xfrm>
          </p:contentPart>
        </mc:Choice>
        <mc:Fallback xmlns="">
          <p:pic>
            <p:nvPicPr>
              <p:cNvPr id="5" name="Ink 4">
                <a:extLst>
                  <a:ext uri="{FF2B5EF4-FFF2-40B4-BE49-F238E27FC236}">
                    <a16:creationId xmlns:a16="http://schemas.microsoft.com/office/drawing/2014/main" id="{66C65D93-7C38-4CC0-4C35-CB65281703D2}"/>
                  </a:ext>
                </a:extLst>
              </p:cNvPr>
              <p:cNvPicPr/>
              <p:nvPr/>
            </p:nvPicPr>
            <p:blipFill>
              <a:blip r:embed="rId4"/>
              <a:stretch>
                <a:fillRect/>
              </a:stretch>
            </p:blipFill>
            <p:spPr>
              <a:xfrm>
                <a:off x="2788920" y="157680"/>
                <a:ext cx="9259560" cy="6299640"/>
              </a:xfrm>
              <a:prstGeom prst="rect">
                <a:avLst/>
              </a:prstGeom>
            </p:spPr>
          </p:pic>
        </mc:Fallback>
      </mc:AlternateContent>
    </p:spTree>
    <p:extLst>
      <p:ext uri="{BB962C8B-B14F-4D97-AF65-F5344CB8AC3E}">
        <p14:creationId xmlns:p14="http://schemas.microsoft.com/office/powerpoint/2010/main" val="1085512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42D0-3738-5C31-4FB1-5760E639F850}"/>
              </a:ext>
            </a:extLst>
          </p:cNvPr>
          <p:cNvSpPr>
            <a:spLocks noGrp="1"/>
          </p:cNvSpPr>
          <p:nvPr>
            <p:ph type="title"/>
          </p:nvPr>
        </p:nvSpPr>
        <p:spPr/>
        <p:txBody>
          <a:bodyPr/>
          <a:lstStyle/>
          <a:p>
            <a:r>
              <a:rPr lang="en-US" dirty="0"/>
              <a:t>Obviously, the solution is not always a line</a:t>
            </a:r>
          </a:p>
        </p:txBody>
      </p:sp>
      <p:sp>
        <p:nvSpPr>
          <p:cNvPr id="3" name="Slide Number Placeholder 2">
            <a:extLst>
              <a:ext uri="{FF2B5EF4-FFF2-40B4-BE49-F238E27FC236}">
                <a16:creationId xmlns:a16="http://schemas.microsoft.com/office/drawing/2014/main" id="{FF779BC4-93CE-740F-87F8-3A877516BC63}"/>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a:p>
        </p:txBody>
      </p:sp>
      <p:pic>
        <p:nvPicPr>
          <p:cNvPr id="5" name="Picture 4" descr="Chart&#10;&#10;Description automatically generated with medium confidence">
            <a:extLst>
              <a:ext uri="{FF2B5EF4-FFF2-40B4-BE49-F238E27FC236}">
                <a16:creationId xmlns:a16="http://schemas.microsoft.com/office/drawing/2014/main" id="{F4DD6507-3717-F854-DD84-B3A8BC3A5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71856"/>
            <a:ext cx="10546416" cy="3176141"/>
          </a:xfrm>
          <a:prstGeom prst="rect">
            <a:avLst/>
          </a:prstGeom>
        </p:spPr>
      </p:pic>
      <p:sp>
        <p:nvSpPr>
          <p:cNvPr id="7" name="TextBox 6">
            <a:extLst>
              <a:ext uri="{FF2B5EF4-FFF2-40B4-BE49-F238E27FC236}">
                <a16:creationId xmlns:a16="http://schemas.microsoft.com/office/drawing/2014/main" id="{09A24407-427B-3823-DA65-FB046A388508}"/>
              </a:ext>
            </a:extLst>
          </p:cNvPr>
          <p:cNvSpPr txBox="1"/>
          <p:nvPr/>
        </p:nvSpPr>
        <p:spPr>
          <a:xfrm>
            <a:off x="1516291" y="4810551"/>
            <a:ext cx="4147661" cy="369332"/>
          </a:xfrm>
          <a:prstGeom prst="rect">
            <a:avLst/>
          </a:prstGeom>
          <a:noFill/>
        </p:spPr>
        <p:txBody>
          <a:bodyPr wrap="square">
            <a:spAutoFit/>
          </a:bodyPr>
          <a:lstStyle/>
          <a:p>
            <a:r>
              <a:rPr lang="en-GB" dirty="0">
                <a:effectLst/>
                <a:latin typeface="Gill Sans MT" panose="020B0502020104020203" pitchFamily="34" charset="77"/>
              </a:rPr>
              <a:t>(a) Linear regression on 1d data. </a:t>
            </a:r>
          </a:p>
        </p:txBody>
      </p:sp>
      <p:sp>
        <p:nvSpPr>
          <p:cNvPr id="9" name="TextBox 8">
            <a:extLst>
              <a:ext uri="{FF2B5EF4-FFF2-40B4-BE49-F238E27FC236}">
                <a16:creationId xmlns:a16="http://schemas.microsoft.com/office/drawing/2014/main" id="{A2C7CACA-61DB-E3D4-99C9-55B499F6F609}"/>
              </a:ext>
            </a:extLst>
          </p:cNvPr>
          <p:cNvSpPr txBox="1"/>
          <p:nvPr/>
        </p:nvSpPr>
        <p:spPr>
          <a:xfrm>
            <a:off x="6787280" y="4901131"/>
            <a:ext cx="4709320" cy="369332"/>
          </a:xfrm>
          <a:prstGeom prst="rect">
            <a:avLst/>
          </a:prstGeom>
          <a:noFill/>
        </p:spPr>
        <p:txBody>
          <a:bodyPr wrap="square">
            <a:spAutoFit/>
          </a:bodyPr>
          <a:lstStyle/>
          <a:p>
            <a:r>
              <a:rPr lang="en-GB" dirty="0">
                <a:effectLst/>
                <a:latin typeface="Gill Sans MT" panose="020B0502020104020203" pitchFamily="34" charset="77"/>
              </a:rPr>
              <a:t>(b) Data with polynomial regression (degree 2).</a:t>
            </a:r>
            <a:endParaRPr lang="en-US" dirty="0">
              <a:latin typeface="Gill Sans MT" panose="020B0502020104020203" pitchFamily="34" charset="77"/>
            </a:endParaRPr>
          </a:p>
        </p:txBody>
      </p:sp>
      <p:sp>
        <p:nvSpPr>
          <p:cNvPr id="4" name="TextBox 3">
            <a:extLst>
              <a:ext uri="{FF2B5EF4-FFF2-40B4-BE49-F238E27FC236}">
                <a16:creationId xmlns:a16="http://schemas.microsoft.com/office/drawing/2014/main" id="{AA94F762-B927-5D0E-BC6E-998B676C68FD}"/>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A364FE0-4A5B-C115-EA56-3BADA3023BFD}"/>
                  </a:ext>
                </a:extLst>
              </p14:cNvPr>
              <p14:cNvContentPartPr/>
              <p14:nvPr/>
            </p14:nvContentPartPr>
            <p14:xfrm>
              <a:off x="1420200" y="966960"/>
              <a:ext cx="10608120" cy="5028840"/>
            </p14:xfrm>
          </p:contentPart>
        </mc:Choice>
        <mc:Fallback xmlns="">
          <p:pic>
            <p:nvPicPr>
              <p:cNvPr id="6" name="Ink 5">
                <a:extLst>
                  <a:ext uri="{FF2B5EF4-FFF2-40B4-BE49-F238E27FC236}">
                    <a16:creationId xmlns:a16="http://schemas.microsoft.com/office/drawing/2014/main" id="{BA364FE0-4A5B-C115-EA56-3BADA3023BFD}"/>
                  </a:ext>
                </a:extLst>
              </p:cNvPr>
              <p:cNvPicPr/>
              <p:nvPr/>
            </p:nvPicPr>
            <p:blipFill>
              <a:blip r:embed="rId4"/>
              <a:stretch>
                <a:fillRect/>
              </a:stretch>
            </p:blipFill>
            <p:spPr>
              <a:xfrm>
                <a:off x="1410840" y="957600"/>
                <a:ext cx="10626840" cy="5047560"/>
              </a:xfrm>
              <a:prstGeom prst="rect">
                <a:avLst/>
              </a:prstGeom>
            </p:spPr>
          </p:pic>
        </mc:Fallback>
      </mc:AlternateContent>
    </p:spTree>
    <p:extLst>
      <p:ext uri="{BB962C8B-B14F-4D97-AF65-F5344CB8AC3E}">
        <p14:creationId xmlns:p14="http://schemas.microsoft.com/office/powerpoint/2010/main" val="1699840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EE32-20F3-3F43-D2E4-B13A2C86862B}"/>
              </a:ext>
            </a:extLst>
          </p:cNvPr>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69F126-E04C-DF25-3165-46F58F00431B}"/>
                  </a:ext>
                </a:extLst>
              </p:cNvPr>
              <p:cNvSpPr>
                <a:spLocks noGrp="1"/>
              </p:cNvSpPr>
              <p:nvPr>
                <p:ph idx="1"/>
              </p:nvPr>
            </p:nvSpPr>
            <p:spPr/>
            <p:txBody>
              <a:bodyPr/>
              <a:lstStyle/>
              <a:p>
                <a:r>
                  <a:rPr lang="en-GB" b="0" i="0" u="none" strike="noStrike" dirty="0">
                    <a:solidFill>
                      <a:srgbClr val="16191F"/>
                    </a:solidFill>
                    <a:effectLst/>
                  </a:rPr>
                  <a:t>Linear models use a </a:t>
                </a:r>
                <a:r>
                  <a:rPr lang="en-GB" b="0" i="1" u="none" strike="noStrike" dirty="0">
                    <a:solidFill>
                      <a:srgbClr val="16191F"/>
                    </a:solidFill>
                    <a:effectLst/>
                  </a:rPr>
                  <a:t>linear</a:t>
                </a:r>
                <a:r>
                  <a:rPr lang="en-GB" b="0" i="0" u="none" strike="noStrike" dirty="0">
                    <a:solidFill>
                      <a:srgbClr val="16191F"/>
                    </a:solidFill>
                    <a:effectLst/>
                  </a:rPr>
                  <a:t> combination of features to make their assessments/predictions. </a:t>
                </a:r>
              </a:p>
              <a:p>
                <a:endParaRPr lang="en-GB" b="0" i="0" u="none" strike="noStrike" dirty="0">
                  <a:solidFill>
                    <a:srgbClr val="16191F"/>
                  </a:solidFill>
                  <a:effectLst/>
                </a:endParaRPr>
              </a:p>
              <a:p>
                <a:r>
                  <a:rPr lang="en-GB" b="0" i="0" u="none" strike="noStrike" dirty="0">
                    <a:solidFill>
                      <a:srgbClr val="16191F"/>
                    </a:solidFill>
                    <a:effectLst/>
                  </a:rPr>
                  <a:t>During the training process, the model calculates weights for each of the features in the </a:t>
                </a:r>
                <a:r>
                  <a:rPr lang="en-GB" dirty="0">
                    <a:solidFill>
                      <a:srgbClr val="16191F"/>
                    </a:solidFill>
                  </a:rPr>
                  <a:t>data </a:t>
                </a:r>
                <a:r>
                  <a:rPr lang="en-GB" b="0" i="0" u="none" strike="noStrike" dirty="0">
                    <a:solidFill>
                      <a:srgbClr val="16191F"/>
                    </a:solidFill>
                    <a:effectLst/>
                  </a:rPr>
                  <a:t>to build a model that can predict or estimate a target value.</a:t>
                </a:r>
              </a:p>
              <a:p>
                <a:r>
                  <a:rPr lang="en-GB" b="0" i="0" u="none" strike="noStrike" dirty="0">
                    <a:solidFill>
                      <a:srgbClr val="16191F"/>
                    </a:solidFill>
                    <a:effectLst/>
                  </a:rPr>
                  <a:t>For example, if your target is the risk that a person’s cognitive ability will </a:t>
                </a:r>
                <a:r>
                  <a:rPr lang="en-GB" dirty="0">
                    <a:solidFill>
                      <a:srgbClr val="16191F"/>
                    </a:solidFill>
                  </a:rPr>
                  <a:t>decline, </a:t>
                </a:r>
                <a:r>
                  <a:rPr lang="en-GB" b="0" i="0" u="none" strike="noStrike" dirty="0">
                    <a:solidFill>
                      <a:srgbClr val="16191F"/>
                    </a:solidFill>
                    <a:effectLst/>
                  </a:rPr>
                  <a:t>and your variables are </a:t>
                </a:r>
                <a:r>
                  <a:rPr lang="en-GB" dirty="0">
                    <a:solidFill>
                      <a:srgbClr val="16191F"/>
                    </a:solidFill>
                  </a:rPr>
                  <a:t>age, </a:t>
                </a:r>
                <a:r>
                  <a:rPr lang="en-GB" b="0" i="0" u="none" strike="noStrike" dirty="0">
                    <a:solidFill>
                      <a:srgbClr val="16191F"/>
                    </a:solidFill>
                    <a:effectLst/>
                  </a:rPr>
                  <a:t>sleep quality, and a cognitive test result, a simple linear model would be:</a:t>
                </a:r>
              </a:p>
              <a:p>
                <a:pPr marL="400024"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𝐴𝑔𝑒</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 </m:t>
                    </m:r>
                    <m:r>
                      <a:rPr lang="en-GB" b="0" i="1" smtClean="0">
                        <a:solidFill>
                          <a:srgbClr val="7030A0"/>
                        </a:solidFill>
                        <a:latin typeface="Cambria Math" panose="02040503050406030204" pitchFamily="18" charset="0"/>
                        <a:ea typeface="Cambria Math" panose="02040503050406030204" pitchFamily="18" charset="0"/>
                      </a:rPr>
                      <m:t>𝑆𝑙𝑒𝑒𝑝𝑄𝑢𝑎𝑙𝑖𝑡𝑦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𝐶𝑜𝑔𝑛𝑖𝑡𝑖𝑣𝑒𝑇𝑒𝑠𝑡𝑆𝑐𝑜𝑟𝑒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𝑅𝑖𝑠𝑘</m:t>
                    </m:r>
                    <m:r>
                      <a:rPr lang="en-GB" b="0" i="1" smtClean="0">
                        <a:latin typeface="Cambria Math" panose="02040503050406030204" pitchFamily="18" charset="0"/>
                        <a:ea typeface="Cambria Math" panose="02040503050406030204" pitchFamily="18" charset="0"/>
                      </a:rPr>
                      <m:t>_</m:t>
                    </m:r>
                    <m:r>
                      <a:rPr lang="en-GB" b="0" i="1" smtClean="0">
                        <a:latin typeface="Cambria Math" panose="02040503050406030204" pitchFamily="18" charset="0"/>
                        <a:ea typeface="Cambria Math" panose="02040503050406030204" pitchFamily="18" charset="0"/>
                      </a:rPr>
                      <m:t>𝑠𝑐𝑜𝑟𝑒</m:t>
                    </m:r>
                    <m:r>
                      <a:rPr lang="en-GB" b="0" i="1" smtClean="0">
                        <a:latin typeface="Cambria Math" panose="02040503050406030204" pitchFamily="18" charset="0"/>
                        <a:ea typeface="Cambria Math" panose="02040503050406030204" pitchFamily="18" charset="0"/>
                      </a:rPr>
                      <m:t>  </m:t>
                    </m:r>
                  </m:oMath>
                </a14:m>
                <a:r>
                  <a:rPr lang="en-US" dirty="0"/>
                  <a:t>  </a:t>
                </a:r>
              </a:p>
            </p:txBody>
          </p:sp>
        </mc:Choice>
        <mc:Fallback xmlns="">
          <p:sp>
            <p:nvSpPr>
              <p:cNvPr id="3" name="Content Placeholder 2">
                <a:extLst>
                  <a:ext uri="{FF2B5EF4-FFF2-40B4-BE49-F238E27FC236}">
                    <a16:creationId xmlns:a16="http://schemas.microsoft.com/office/drawing/2014/main" id="{2169F126-E04C-DF25-3165-46F58F00431B}"/>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3376BF7-731D-0400-0767-05C13B10CC87}"/>
              </a:ext>
            </a:extLst>
          </p:cNvPr>
          <p:cNvSpPr>
            <a:spLocks noGrp="1"/>
          </p:cNvSpPr>
          <p:nvPr>
            <p:ph type="sldNum" sz="quarter" idx="12"/>
          </p:nvPr>
        </p:nvSpPr>
        <p:spPr/>
        <p:txBody>
          <a:bodyPr/>
          <a:lstStyle/>
          <a:p>
            <a:fld id="{44E22EE9-B8A0-0641-9265-052CFE9B95A7}" type="slidenum">
              <a:rPr lang="en-GB" altLang="en-US" smtClean="0"/>
              <a:pPr/>
              <a:t>2</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97550A5-4B3D-E503-1B3D-2C2473EA77F7}"/>
                  </a:ext>
                </a:extLst>
              </p14:cNvPr>
              <p14:cNvContentPartPr/>
              <p14:nvPr/>
            </p14:nvContentPartPr>
            <p14:xfrm>
              <a:off x="849600" y="4570560"/>
              <a:ext cx="5392800" cy="1041120"/>
            </p14:xfrm>
          </p:contentPart>
        </mc:Choice>
        <mc:Fallback xmlns="">
          <p:pic>
            <p:nvPicPr>
              <p:cNvPr id="5" name="Ink 4">
                <a:extLst>
                  <a:ext uri="{FF2B5EF4-FFF2-40B4-BE49-F238E27FC236}">
                    <a16:creationId xmlns:a16="http://schemas.microsoft.com/office/drawing/2014/main" id="{C97550A5-4B3D-E503-1B3D-2C2473EA77F7}"/>
                  </a:ext>
                </a:extLst>
              </p:cNvPr>
              <p:cNvPicPr/>
              <p:nvPr/>
            </p:nvPicPr>
            <p:blipFill>
              <a:blip r:embed="rId4"/>
              <a:stretch>
                <a:fillRect/>
              </a:stretch>
            </p:blipFill>
            <p:spPr>
              <a:xfrm>
                <a:off x="840240" y="4561200"/>
                <a:ext cx="5411520" cy="1059840"/>
              </a:xfrm>
              <a:prstGeom prst="rect">
                <a:avLst/>
              </a:prstGeom>
            </p:spPr>
          </p:pic>
        </mc:Fallback>
      </mc:AlternateContent>
    </p:spTree>
    <p:extLst>
      <p:ext uri="{BB962C8B-B14F-4D97-AF65-F5344CB8AC3E}">
        <p14:creationId xmlns:p14="http://schemas.microsoft.com/office/powerpoint/2010/main" val="332206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C809-58AD-C3CB-10E1-CE09B0A14459}"/>
              </a:ext>
            </a:extLst>
          </p:cNvPr>
          <p:cNvSpPr>
            <a:spLocks noGrp="1"/>
          </p:cNvSpPr>
          <p:nvPr>
            <p:ph type="title"/>
          </p:nvPr>
        </p:nvSpPr>
        <p:spPr/>
        <p:txBody>
          <a:bodyPr/>
          <a:lstStyle/>
          <a:p>
            <a:r>
              <a:rPr lang="en-US" dirty="0"/>
              <a:t>Type of problems that we can apply to</a:t>
            </a:r>
          </a:p>
        </p:txBody>
      </p:sp>
      <p:sp>
        <p:nvSpPr>
          <p:cNvPr id="3" name="Content Placeholder 2">
            <a:extLst>
              <a:ext uri="{FF2B5EF4-FFF2-40B4-BE49-F238E27FC236}">
                <a16:creationId xmlns:a16="http://schemas.microsoft.com/office/drawing/2014/main" id="{570D8C4A-CEFE-D7D1-F165-37E50C272C5A}"/>
              </a:ext>
            </a:extLst>
          </p:cNvPr>
          <p:cNvSpPr>
            <a:spLocks noGrp="1"/>
          </p:cNvSpPr>
          <p:nvPr>
            <p:ph idx="1"/>
          </p:nvPr>
        </p:nvSpPr>
        <p:spPr/>
        <p:txBody>
          <a:bodyPr/>
          <a:lstStyle/>
          <a:p>
            <a:r>
              <a:rPr lang="en-GB" dirty="0">
                <a:effectLst/>
              </a:rPr>
              <a:t>Predict the change in </a:t>
            </a:r>
            <a:r>
              <a:rPr lang="en-GB" b="0" i="0" u="none" strike="noStrike" dirty="0">
                <a:solidFill>
                  <a:srgbClr val="212121"/>
                </a:solidFill>
                <a:effectLst/>
              </a:rPr>
              <a:t>Neuropsychiatric Inventory (NPI) </a:t>
            </a:r>
            <a:r>
              <a:rPr lang="en-GB" dirty="0"/>
              <a:t>scores in people living with dementia as a function of a number of different clinical measurements and/or in-home observations.</a:t>
            </a:r>
          </a:p>
          <a:p>
            <a:pPr lvl="1"/>
            <a:r>
              <a:rPr lang="en-GB" dirty="0"/>
              <a:t>e.g., https://</a:t>
            </a:r>
            <a:r>
              <a:rPr lang="en-GB" dirty="0" err="1"/>
              <a:t>pubmed.ncbi.nlm.nih.gov</a:t>
            </a:r>
            <a:r>
              <a:rPr lang="en-GB" dirty="0"/>
              <a:t>/22531424/</a:t>
            </a:r>
          </a:p>
          <a:p>
            <a:endParaRPr lang="en-GB" dirty="0"/>
          </a:p>
          <a:p>
            <a:r>
              <a:rPr lang="en-GB" dirty="0"/>
              <a:t>Predicting the functional consequences after TBI</a:t>
            </a:r>
            <a:r>
              <a:rPr lang="en-US" dirty="0"/>
              <a:t> as a function of </a:t>
            </a:r>
            <a:r>
              <a:rPr lang="en-GB" dirty="0"/>
              <a:t>TBI severity, more prominent CT abnormality, past psychiatric history and alcohol intoxication.</a:t>
            </a:r>
          </a:p>
          <a:p>
            <a:pPr lvl="1"/>
            <a:r>
              <a:rPr lang="en-GB" dirty="0"/>
              <a:t>e.g., https://</a:t>
            </a:r>
            <a:r>
              <a:rPr lang="en-GB" dirty="0" err="1"/>
              <a:t>pubmed.ncbi.nlm.nih.gov</a:t>
            </a:r>
            <a:r>
              <a:rPr lang="en-GB" dirty="0"/>
              <a:t>/34711118/</a:t>
            </a:r>
          </a:p>
        </p:txBody>
      </p:sp>
      <p:sp>
        <p:nvSpPr>
          <p:cNvPr id="4" name="Slide Number Placeholder 3">
            <a:extLst>
              <a:ext uri="{FF2B5EF4-FFF2-40B4-BE49-F238E27FC236}">
                <a16:creationId xmlns:a16="http://schemas.microsoft.com/office/drawing/2014/main" id="{4034ED31-F2E6-EEB4-78F0-4EABEDFB131C}"/>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p:spTree>
    <p:extLst>
      <p:ext uri="{BB962C8B-B14F-4D97-AF65-F5344CB8AC3E}">
        <p14:creationId xmlns:p14="http://schemas.microsoft.com/office/powerpoint/2010/main" val="349220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771-008E-02FA-ABE2-E48750EDFDA2}"/>
              </a:ext>
            </a:extLst>
          </p:cNvPr>
          <p:cNvSpPr>
            <a:spLocks noGrp="1"/>
          </p:cNvSpPr>
          <p:nvPr>
            <p:ph type="title"/>
          </p:nvPr>
        </p:nvSpPr>
        <p:spPr/>
        <p:txBody>
          <a:bodyPr/>
          <a:lstStyle/>
          <a:p>
            <a:r>
              <a:rPr lang="en-US" dirty="0"/>
              <a:t>How to evaluate your LR model</a:t>
            </a:r>
          </a:p>
        </p:txBody>
      </p:sp>
      <p:sp>
        <p:nvSpPr>
          <p:cNvPr id="3" name="Content Placeholder 2">
            <a:extLst>
              <a:ext uri="{FF2B5EF4-FFF2-40B4-BE49-F238E27FC236}">
                <a16:creationId xmlns:a16="http://schemas.microsoft.com/office/drawing/2014/main" id="{5AEE57D0-CA75-AE9A-36B2-68BB185B0FE9}"/>
              </a:ext>
            </a:extLst>
          </p:cNvPr>
          <p:cNvSpPr>
            <a:spLocks noGrp="1"/>
          </p:cNvSpPr>
          <p:nvPr>
            <p:ph idx="1"/>
          </p:nvPr>
        </p:nvSpPr>
        <p:spPr/>
        <p:txBody>
          <a:bodyPr/>
          <a:lstStyle/>
          <a:p>
            <a:r>
              <a:rPr lang="en-GB" i="0" u="none" strike="noStrike" dirty="0">
                <a:solidFill>
                  <a:srgbClr val="111111"/>
                </a:solidFill>
                <a:effectLst/>
              </a:rPr>
              <a:t>Mean Absolute Error (MAE)</a:t>
            </a:r>
          </a:p>
          <a:p>
            <a:r>
              <a:rPr lang="en-GB" i="0" u="none" strike="noStrike" dirty="0">
                <a:solidFill>
                  <a:srgbClr val="111111"/>
                </a:solidFill>
                <a:effectLst/>
              </a:rPr>
              <a:t>Mean Squared Error (MSE)</a:t>
            </a:r>
            <a:endParaRPr lang="en-GB" dirty="0">
              <a:solidFill>
                <a:srgbClr val="111111"/>
              </a:solidFill>
            </a:endParaRPr>
          </a:p>
          <a:p>
            <a:r>
              <a:rPr lang="en-GB" i="0" u="none" strike="noStrike" dirty="0">
                <a:solidFill>
                  <a:srgbClr val="111111"/>
                </a:solidFill>
                <a:effectLst/>
              </a:rPr>
              <a:t>Root Mean Squared Error (RMSE)</a:t>
            </a:r>
            <a:endParaRPr lang="en-US" dirty="0"/>
          </a:p>
        </p:txBody>
      </p:sp>
      <p:sp>
        <p:nvSpPr>
          <p:cNvPr id="4" name="Slide Number Placeholder 3">
            <a:extLst>
              <a:ext uri="{FF2B5EF4-FFF2-40B4-BE49-F238E27FC236}">
                <a16:creationId xmlns:a16="http://schemas.microsoft.com/office/drawing/2014/main" id="{C3B89068-9393-6573-25C1-31F50DFC8E5E}"/>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D9C67E9-1EA0-DA74-D320-5207FC3A0403}"/>
                  </a:ext>
                </a:extLst>
              </p14:cNvPr>
              <p14:cNvContentPartPr/>
              <p14:nvPr/>
            </p14:nvContentPartPr>
            <p14:xfrm>
              <a:off x="4759920" y="750240"/>
              <a:ext cx="5636880" cy="3882240"/>
            </p14:xfrm>
          </p:contentPart>
        </mc:Choice>
        <mc:Fallback xmlns="">
          <p:pic>
            <p:nvPicPr>
              <p:cNvPr id="5" name="Ink 4">
                <a:extLst>
                  <a:ext uri="{FF2B5EF4-FFF2-40B4-BE49-F238E27FC236}">
                    <a16:creationId xmlns:a16="http://schemas.microsoft.com/office/drawing/2014/main" id="{2D9C67E9-1EA0-DA74-D320-5207FC3A0403}"/>
                  </a:ext>
                </a:extLst>
              </p:cNvPr>
              <p:cNvPicPr/>
              <p:nvPr/>
            </p:nvPicPr>
            <p:blipFill>
              <a:blip r:embed="rId3"/>
              <a:stretch>
                <a:fillRect/>
              </a:stretch>
            </p:blipFill>
            <p:spPr>
              <a:xfrm>
                <a:off x="4750560" y="740880"/>
                <a:ext cx="5655600" cy="3900960"/>
              </a:xfrm>
              <a:prstGeom prst="rect">
                <a:avLst/>
              </a:prstGeom>
            </p:spPr>
          </p:pic>
        </mc:Fallback>
      </mc:AlternateContent>
    </p:spTree>
    <p:extLst>
      <p:ext uri="{BB962C8B-B14F-4D97-AF65-F5344CB8AC3E}">
        <p14:creationId xmlns:p14="http://schemas.microsoft.com/office/powerpoint/2010/main" val="37825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21AE-5956-A44B-16FD-2ED9838F985B}"/>
              </a:ext>
            </a:extLst>
          </p:cNvPr>
          <p:cNvSpPr>
            <a:spLocks noGrp="1"/>
          </p:cNvSpPr>
          <p:nvPr>
            <p:ph type="title"/>
          </p:nvPr>
        </p:nvSpPr>
        <p:spPr/>
        <p:txBody>
          <a:bodyPr/>
          <a:lstStyle/>
          <a:p>
            <a:r>
              <a:rPr lang="en-GB" dirty="0"/>
              <a:t>Mean Absolute Error (MAE)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939A2F-CFA7-50D9-F17D-B3774036A64C}"/>
                  </a:ext>
                </a:extLst>
              </p:cNvPr>
              <p:cNvSpPr>
                <a:spLocks noGrp="1"/>
              </p:cNvSpPr>
              <p:nvPr>
                <p:ph idx="1"/>
              </p:nvPr>
            </p:nvSpPr>
            <p:spPr/>
            <p:txBody>
              <a:bodyPr/>
              <a:lstStyle/>
              <a:p>
                <a:r>
                  <a:rPr lang="en-US" dirty="0"/>
                  <a:t>MAE is the mean of the absolute error values</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𝑀𝐴𝐸</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𝑛</m:t>
                          </m:r>
                        </m:den>
                      </m:f>
                      <m:r>
                        <a:rPr lang="en-GB" b="0" i="1" smtClean="0">
                          <a:latin typeface="Cambria Math" panose="02040503050406030204" pitchFamily="18" charset="0"/>
                        </a:rPr>
                        <m:t> </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BC939A2F-CFA7-50D9-F17D-B3774036A64C}"/>
                  </a:ext>
                </a:extLst>
              </p:cNvPr>
              <p:cNvSpPr>
                <a:spLocks noGrp="1" noRot="1" noChangeAspect="1" noMove="1" noResize="1" noEditPoints="1" noAdjustHandles="1" noChangeArrowheads="1" noChangeShapeType="1" noTextEdit="1"/>
              </p:cNvSpPr>
              <p:nvPr>
                <p:ph idx="1"/>
              </p:nvPr>
            </p:nvSpPr>
            <p:spPr>
              <a:blipFill>
                <a:blip r:embed="rId2"/>
                <a:stretch>
                  <a:fillRect l="-772" t="-36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FCA6D9-40BE-C835-C0CA-D1E14822599A}"/>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D8976E8-71F3-4B8C-35A6-A10C14B8A767}"/>
                  </a:ext>
                </a:extLst>
              </p14:cNvPr>
              <p14:cNvContentPartPr/>
              <p14:nvPr/>
            </p14:nvContentPartPr>
            <p14:xfrm>
              <a:off x="5498280" y="3227400"/>
              <a:ext cx="2205360" cy="577440"/>
            </p14:xfrm>
          </p:contentPart>
        </mc:Choice>
        <mc:Fallback xmlns="">
          <p:pic>
            <p:nvPicPr>
              <p:cNvPr id="5" name="Ink 4">
                <a:extLst>
                  <a:ext uri="{FF2B5EF4-FFF2-40B4-BE49-F238E27FC236}">
                    <a16:creationId xmlns:a16="http://schemas.microsoft.com/office/drawing/2014/main" id="{8D8976E8-71F3-4B8C-35A6-A10C14B8A767}"/>
                  </a:ext>
                </a:extLst>
              </p:cNvPr>
              <p:cNvPicPr/>
              <p:nvPr/>
            </p:nvPicPr>
            <p:blipFill>
              <a:blip r:embed="rId4"/>
              <a:stretch>
                <a:fillRect/>
              </a:stretch>
            </p:blipFill>
            <p:spPr>
              <a:xfrm>
                <a:off x="5488920" y="3218040"/>
                <a:ext cx="2224080" cy="596160"/>
              </a:xfrm>
              <a:prstGeom prst="rect">
                <a:avLst/>
              </a:prstGeom>
            </p:spPr>
          </p:pic>
        </mc:Fallback>
      </mc:AlternateContent>
    </p:spTree>
    <p:extLst>
      <p:ext uri="{BB962C8B-B14F-4D97-AF65-F5344CB8AC3E}">
        <p14:creationId xmlns:p14="http://schemas.microsoft.com/office/powerpoint/2010/main" val="3540196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D736-9CFC-FF72-A2BB-13BFC28599F5}"/>
              </a:ext>
            </a:extLst>
          </p:cNvPr>
          <p:cNvSpPr>
            <a:spLocks noGrp="1"/>
          </p:cNvSpPr>
          <p:nvPr>
            <p:ph type="title"/>
          </p:nvPr>
        </p:nvSpPr>
        <p:spPr/>
        <p:txBody>
          <a:bodyPr/>
          <a:lstStyle/>
          <a:p>
            <a:r>
              <a:rPr lang="en-GB" dirty="0"/>
              <a:t>Mean Squared Error (MSE)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BBA329-D929-CE40-A2A7-A598D3737F8C}"/>
                  </a:ext>
                </a:extLst>
              </p:cNvPr>
              <p:cNvSpPr>
                <a:spLocks noGrp="1"/>
              </p:cNvSpPr>
              <p:nvPr>
                <p:ph idx="1"/>
              </p:nvPr>
            </p:nvSpPr>
            <p:spPr/>
            <p:txBody>
              <a:bodyPr/>
              <a:lstStyle/>
              <a:p>
                <a:r>
                  <a:rPr lang="en-US" dirty="0"/>
                  <a:t>MSE is the mean of squared error</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𝑀𝑆𝐸</m:t>
                      </m:r>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𝑛</m:t>
                          </m:r>
                        </m:den>
                      </m:f>
                      <m:r>
                        <a:rPr lang="en-GB" i="1">
                          <a:latin typeface="Cambria Math" panose="02040503050406030204" pitchFamily="18" charset="0"/>
                        </a:rPr>
                        <m:t> </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b="0" i="1" smtClean="0">
                                  <a:latin typeface="Cambria Math" panose="02040503050406030204" pitchFamily="18" charset="0"/>
                                </a:rPr>
                                <m:t>2</m:t>
                              </m:r>
                            </m:sup>
                          </m:sSup>
                        </m:e>
                      </m:nary>
                    </m:oMath>
                  </m:oMathPara>
                </a14:m>
                <a:endParaRPr lang="en-US" dirty="0"/>
              </a:p>
              <a:p>
                <a:pPr marL="0" indent="0">
                  <a:buNone/>
                </a:pPr>
                <a:endParaRPr lang="en-US" dirty="0"/>
              </a:p>
              <a:p>
                <a:r>
                  <a:rPr lang="en-US" dirty="0"/>
                  <a:t>What do you think is the effect of squaring the errors here? </a:t>
                </a:r>
              </a:p>
              <a:p>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01BBA329-D929-CE40-A2A7-A598D3737F8C}"/>
                  </a:ext>
                </a:extLst>
              </p:cNvPr>
              <p:cNvSpPr>
                <a:spLocks noGrp="1" noRot="1" noChangeAspect="1" noMove="1" noResize="1" noEditPoints="1" noAdjustHandles="1" noChangeArrowheads="1" noChangeShapeType="1" noTextEdit="1"/>
              </p:cNvSpPr>
              <p:nvPr>
                <p:ph idx="1"/>
              </p:nvPr>
            </p:nvSpPr>
            <p:spPr>
              <a:blipFill>
                <a:blip r:embed="rId2"/>
                <a:stretch>
                  <a:fillRect l="-772" t="-36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A95BF1-3F32-4F6A-3180-213B803249B4}"/>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9773DE8-00A7-4F6A-DF00-90F4FA1C6B4C}"/>
                  </a:ext>
                </a:extLst>
              </p14:cNvPr>
              <p14:cNvContentPartPr/>
              <p14:nvPr/>
            </p14:nvContentPartPr>
            <p14:xfrm>
              <a:off x="7317000" y="2213280"/>
              <a:ext cx="703800" cy="750600"/>
            </p14:xfrm>
          </p:contentPart>
        </mc:Choice>
        <mc:Fallback xmlns="">
          <p:pic>
            <p:nvPicPr>
              <p:cNvPr id="5" name="Ink 4">
                <a:extLst>
                  <a:ext uri="{FF2B5EF4-FFF2-40B4-BE49-F238E27FC236}">
                    <a16:creationId xmlns:a16="http://schemas.microsoft.com/office/drawing/2014/main" id="{F9773DE8-00A7-4F6A-DF00-90F4FA1C6B4C}"/>
                  </a:ext>
                </a:extLst>
              </p:cNvPr>
              <p:cNvPicPr/>
              <p:nvPr/>
            </p:nvPicPr>
            <p:blipFill>
              <a:blip r:embed="rId4"/>
              <a:stretch>
                <a:fillRect/>
              </a:stretch>
            </p:blipFill>
            <p:spPr>
              <a:xfrm>
                <a:off x="7307640" y="2203920"/>
                <a:ext cx="722520" cy="769320"/>
              </a:xfrm>
              <a:prstGeom prst="rect">
                <a:avLst/>
              </a:prstGeom>
            </p:spPr>
          </p:pic>
        </mc:Fallback>
      </mc:AlternateContent>
    </p:spTree>
    <p:extLst>
      <p:ext uri="{BB962C8B-B14F-4D97-AF65-F5344CB8AC3E}">
        <p14:creationId xmlns:p14="http://schemas.microsoft.com/office/powerpoint/2010/main" val="4141732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6271-7AF7-EAA6-8572-CC032A43C5FC}"/>
              </a:ext>
            </a:extLst>
          </p:cNvPr>
          <p:cNvSpPr>
            <a:spLocks noGrp="1"/>
          </p:cNvSpPr>
          <p:nvPr>
            <p:ph type="title"/>
          </p:nvPr>
        </p:nvSpPr>
        <p:spPr/>
        <p:txBody>
          <a:bodyPr/>
          <a:lstStyle/>
          <a:p>
            <a:r>
              <a:rPr lang="en-GB" dirty="0"/>
              <a:t>Root Mean Squared Error (RMSE)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22E01E-B617-B018-A452-122DD87FCAB5}"/>
                  </a:ext>
                </a:extLst>
              </p:cNvPr>
              <p:cNvSpPr>
                <a:spLocks noGrp="1"/>
              </p:cNvSpPr>
              <p:nvPr>
                <p:ph idx="1"/>
              </p:nvPr>
            </p:nvSpPr>
            <p:spPr/>
            <p:txBody>
              <a:bodyPr/>
              <a:lstStyle/>
              <a:p>
                <a:r>
                  <a:rPr lang="en-US" dirty="0"/>
                  <a:t>The square root of mean square errors</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𝑅𝑀𝑆𝐸</m:t>
                      </m:r>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𝑛</m:t>
                              </m:r>
                            </m:den>
                          </m:f>
                          <m:r>
                            <a:rPr lang="en-GB" i="1">
                              <a:latin typeface="Cambria Math" panose="02040503050406030204" pitchFamily="18" charset="0"/>
                            </a:rPr>
                            <m:t> </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i="1">
                                      <a:latin typeface="Cambria Math" panose="02040503050406030204" pitchFamily="18" charset="0"/>
                                    </a:rPr>
                                    <m:t>2</m:t>
                                  </m:r>
                                </m:sup>
                              </m:sSup>
                            </m:e>
                          </m:nary>
                        </m:e>
                      </m:rad>
                    </m:oMath>
                  </m:oMathPara>
                </a14:m>
                <a:endParaRPr lang="en-US" dirty="0"/>
              </a:p>
            </p:txBody>
          </p:sp>
        </mc:Choice>
        <mc:Fallback xmlns="">
          <p:sp>
            <p:nvSpPr>
              <p:cNvPr id="3" name="Content Placeholder 2">
                <a:extLst>
                  <a:ext uri="{FF2B5EF4-FFF2-40B4-BE49-F238E27FC236}">
                    <a16:creationId xmlns:a16="http://schemas.microsoft.com/office/drawing/2014/main" id="{4122E01E-B617-B018-A452-122DD87FCAB5}"/>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E1740E-7F71-AB74-57F9-1034F102448D}"/>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F5D274-7A6E-5FB6-E0B3-CCAFB7C56257}"/>
                  </a:ext>
                </a:extLst>
              </p14:cNvPr>
              <p14:cNvContentPartPr/>
              <p14:nvPr/>
            </p14:nvContentPartPr>
            <p14:xfrm>
              <a:off x="2471760" y="3394080"/>
              <a:ext cx="2692080" cy="2295360"/>
            </p14:xfrm>
          </p:contentPart>
        </mc:Choice>
        <mc:Fallback xmlns="">
          <p:pic>
            <p:nvPicPr>
              <p:cNvPr id="5" name="Ink 4">
                <a:extLst>
                  <a:ext uri="{FF2B5EF4-FFF2-40B4-BE49-F238E27FC236}">
                    <a16:creationId xmlns:a16="http://schemas.microsoft.com/office/drawing/2014/main" id="{A4F5D274-7A6E-5FB6-E0B3-CCAFB7C56257}"/>
                  </a:ext>
                </a:extLst>
              </p:cNvPr>
              <p:cNvPicPr/>
              <p:nvPr/>
            </p:nvPicPr>
            <p:blipFill>
              <a:blip r:embed="rId4"/>
              <a:stretch>
                <a:fillRect/>
              </a:stretch>
            </p:blipFill>
            <p:spPr>
              <a:xfrm>
                <a:off x="2462400" y="3384720"/>
                <a:ext cx="2710800" cy="2314080"/>
              </a:xfrm>
              <a:prstGeom prst="rect">
                <a:avLst/>
              </a:prstGeom>
            </p:spPr>
          </p:pic>
        </mc:Fallback>
      </mc:AlternateContent>
    </p:spTree>
    <p:extLst>
      <p:ext uri="{BB962C8B-B14F-4D97-AF65-F5344CB8AC3E}">
        <p14:creationId xmlns:p14="http://schemas.microsoft.com/office/powerpoint/2010/main" val="4185388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88EF-B18C-742E-FA62-D45A727F4B94}"/>
              </a:ext>
            </a:extLst>
          </p:cNvPr>
          <p:cNvSpPr>
            <a:spLocks noGrp="1"/>
          </p:cNvSpPr>
          <p:nvPr>
            <p:ph type="title"/>
          </p:nvPr>
        </p:nvSpPr>
        <p:spPr/>
        <p:txBody>
          <a:bodyPr/>
          <a:lstStyle/>
          <a:p>
            <a:r>
              <a:rPr lang="en-GB" sz="2160" dirty="0"/>
              <a:t>Mean Squared Error (MSE) and Root Mean Squared Error (RMSE)</a:t>
            </a:r>
          </a:p>
        </p:txBody>
      </p:sp>
      <p:sp>
        <p:nvSpPr>
          <p:cNvPr id="3" name="Content Placeholder 2">
            <a:extLst>
              <a:ext uri="{FF2B5EF4-FFF2-40B4-BE49-F238E27FC236}">
                <a16:creationId xmlns:a16="http://schemas.microsoft.com/office/drawing/2014/main" id="{9A71728D-9524-7BAA-F5B8-677E067F8857}"/>
              </a:ext>
            </a:extLst>
          </p:cNvPr>
          <p:cNvSpPr>
            <a:spLocks noGrp="1"/>
          </p:cNvSpPr>
          <p:nvPr>
            <p:ph idx="1"/>
          </p:nvPr>
        </p:nvSpPr>
        <p:spPr/>
        <p:txBody>
          <a:bodyPr/>
          <a:lstStyle/>
          <a:p>
            <a:r>
              <a:rPr lang="en-GB" b="0" i="0" u="none" strike="noStrike" dirty="0">
                <a:solidFill>
                  <a:srgbClr val="000000"/>
                </a:solidFill>
                <a:effectLst/>
              </a:rPr>
              <a:t>RMSE is the square root of MSE. </a:t>
            </a:r>
          </a:p>
          <a:p>
            <a:r>
              <a:rPr lang="en-GB" b="0" i="0" u="none" strike="noStrike" dirty="0">
                <a:solidFill>
                  <a:srgbClr val="000000"/>
                </a:solidFill>
                <a:effectLst/>
              </a:rPr>
              <a:t>MSE is measured in units that are the square of the target variable, while RMSE is measured in the same units as the target variable. </a:t>
            </a:r>
          </a:p>
          <a:p>
            <a:r>
              <a:rPr lang="en-GB" b="0" i="0" u="none" strike="noStrike" dirty="0">
                <a:solidFill>
                  <a:srgbClr val="000000"/>
                </a:solidFill>
                <a:effectLst/>
              </a:rPr>
              <a:t>Due to its formulation, MSE, just like the squared loss function that it derives from, effectively penalises larger errors more severely.</a:t>
            </a:r>
            <a:endParaRPr lang="en-GB" dirty="0"/>
          </a:p>
        </p:txBody>
      </p:sp>
      <p:sp>
        <p:nvSpPr>
          <p:cNvPr id="4" name="Slide Number Placeholder 3">
            <a:extLst>
              <a:ext uri="{FF2B5EF4-FFF2-40B4-BE49-F238E27FC236}">
                <a16:creationId xmlns:a16="http://schemas.microsoft.com/office/drawing/2014/main" id="{24586205-A331-CBB9-4781-10E723DD93C0}"/>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sp>
        <p:nvSpPr>
          <p:cNvPr id="6" name="TextBox 5">
            <a:extLst>
              <a:ext uri="{FF2B5EF4-FFF2-40B4-BE49-F238E27FC236}">
                <a16:creationId xmlns:a16="http://schemas.microsoft.com/office/drawing/2014/main" id="{6481FAAD-C78C-F5DC-3614-478FF7D401FD}"/>
              </a:ext>
            </a:extLst>
          </p:cNvPr>
          <p:cNvSpPr txBox="1"/>
          <p:nvPr/>
        </p:nvSpPr>
        <p:spPr>
          <a:xfrm>
            <a:off x="479376" y="6186411"/>
            <a:ext cx="7171997" cy="246221"/>
          </a:xfrm>
          <a:prstGeom prst="rect">
            <a:avLst/>
          </a:prstGeom>
          <a:noFill/>
        </p:spPr>
        <p:txBody>
          <a:bodyPr wrap="square">
            <a:spAutoFit/>
          </a:bodyPr>
          <a:lstStyle/>
          <a:p>
            <a:pPr algn="ctr" fontAlgn="base"/>
            <a:r>
              <a:rPr lang="en-GB" sz="1000" dirty="0">
                <a:solidFill>
                  <a:srgbClr val="3D3B49"/>
                </a:solidFill>
                <a:latin typeface="Gill Sans MT" panose="020B0502020104020203" pitchFamily="34" charset="77"/>
              </a:rPr>
              <a:t>Source: Machine Learning with Spark - Second Edition by Rajdeep Dua, Manpreet Singh Ghotra, Nick Pentreath, O’Reilly</a:t>
            </a:r>
            <a:endParaRPr lang="en-GB" sz="1000" dirty="0">
              <a:solidFill>
                <a:srgbClr val="3D3B49"/>
              </a:solidFill>
              <a:latin typeface="Gill Sans MT" panose="020B0502020104020203" pitchFamily="34" charset="77"/>
              <a:hlinkClick r:id="rId2"/>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E8B259A-5B75-7ACE-A101-391991C73BC6}"/>
                  </a:ext>
                </a:extLst>
              </p14:cNvPr>
              <p14:cNvContentPartPr/>
              <p14:nvPr/>
            </p14:nvContentPartPr>
            <p14:xfrm>
              <a:off x="7091640" y="2294640"/>
              <a:ext cx="1892520" cy="1245960"/>
            </p14:xfrm>
          </p:contentPart>
        </mc:Choice>
        <mc:Fallback xmlns="">
          <p:pic>
            <p:nvPicPr>
              <p:cNvPr id="5" name="Ink 4">
                <a:extLst>
                  <a:ext uri="{FF2B5EF4-FFF2-40B4-BE49-F238E27FC236}">
                    <a16:creationId xmlns:a16="http://schemas.microsoft.com/office/drawing/2014/main" id="{9E8B259A-5B75-7ACE-A101-391991C73BC6}"/>
                  </a:ext>
                </a:extLst>
              </p:cNvPr>
              <p:cNvPicPr/>
              <p:nvPr/>
            </p:nvPicPr>
            <p:blipFill>
              <a:blip r:embed="rId4"/>
              <a:stretch>
                <a:fillRect/>
              </a:stretch>
            </p:blipFill>
            <p:spPr>
              <a:xfrm>
                <a:off x="7082280" y="2285280"/>
                <a:ext cx="1911240" cy="1264680"/>
              </a:xfrm>
              <a:prstGeom prst="rect">
                <a:avLst/>
              </a:prstGeom>
            </p:spPr>
          </p:pic>
        </mc:Fallback>
      </mc:AlternateContent>
    </p:spTree>
    <p:extLst>
      <p:ext uri="{BB962C8B-B14F-4D97-AF65-F5344CB8AC3E}">
        <p14:creationId xmlns:p14="http://schemas.microsoft.com/office/powerpoint/2010/main" val="3673133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F96B-D94A-991A-1DEA-4C744C690965}"/>
              </a:ext>
            </a:extLst>
          </p:cNvPr>
          <p:cNvSpPr>
            <a:spLocks noGrp="1"/>
          </p:cNvSpPr>
          <p:nvPr>
            <p:ph type="title"/>
          </p:nvPr>
        </p:nvSpPr>
        <p:spPr/>
        <p:txBody>
          <a:bodyPr/>
          <a:lstStyle/>
          <a:p>
            <a:r>
              <a:rPr lang="en-US" dirty="0"/>
              <a:t>Linear regression in Python</a:t>
            </a:r>
          </a:p>
        </p:txBody>
      </p:sp>
      <p:sp>
        <p:nvSpPr>
          <p:cNvPr id="3" name="Slide Number Placeholder 2">
            <a:extLst>
              <a:ext uri="{FF2B5EF4-FFF2-40B4-BE49-F238E27FC236}">
                <a16:creationId xmlns:a16="http://schemas.microsoft.com/office/drawing/2014/main" id="{AE8D9B19-5916-990A-44ED-CAA0B3C22223}"/>
              </a:ext>
            </a:extLst>
          </p:cNvPr>
          <p:cNvSpPr>
            <a:spLocks noGrp="1"/>
          </p:cNvSpPr>
          <p:nvPr>
            <p:ph type="sldNum" sz="quarter" idx="12"/>
          </p:nvPr>
        </p:nvSpPr>
        <p:spPr/>
        <p:txBody>
          <a:bodyPr/>
          <a:lstStyle/>
          <a:p>
            <a:fld id="{BB98F552-A29D-2D4E-8192-F20670493719}" type="slidenum">
              <a:rPr lang="en-GB" altLang="en-US" smtClean="0"/>
              <a:pPr/>
              <a:t>26</a:t>
            </a:fld>
            <a:endParaRPr lang="en-GB" altLang="en-US"/>
          </a:p>
        </p:txBody>
      </p:sp>
      <p:pic>
        <p:nvPicPr>
          <p:cNvPr id="5" name="Picture 4" descr="Text&#10;&#10;Description automatically generated">
            <a:extLst>
              <a:ext uri="{FF2B5EF4-FFF2-40B4-BE49-F238E27FC236}">
                <a16:creationId xmlns:a16="http://schemas.microsoft.com/office/drawing/2014/main" id="{C9A8C307-D3B3-0B06-2E47-5DF9A447B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703" y="1490345"/>
            <a:ext cx="7296186" cy="4092983"/>
          </a:xfrm>
          <a:prstGeom prst="rect">
            <a:avLst/>
          </a:prstGeom>
        </p:spPr>
      </p:pic>
      <p:sp>
        <p:nvSpPr>
          <p:cNvPr id="6" name="TextBox 5">
            <a:extLst>
              <a:ext uri="{FF2B5EF4-FFF2-40B4-BE49-F238E27FC236}">
                <a16:creationId xmlns:a16="http://schemas.microsoft.com/office/drawing/2014/main" id="{428BA21D-2048-BC3E-EE77-0E7001446AB1}"/>
              </a:ext>
            </a:extLst>
          </p:cNvPr>
          <p:cNvSpPr txBox="1"/>
          <p:nvPr/>
        </p:nvSpPr>
        <p:spPr>
          <a:xfrm>
            <a:off x="1343473" y="6381757"/>
            <a:ext cx="1356462" cy="276999"/>
          </a:xfrm>
          <a:prstGeom prst="rect">
            <a:avLst/>
          </a:prstGeom>
          <a:noFill/>
        </p:spPr>
        <p:txBody>
          <a:bodyPr wrap="none" rtlCol="0">
            <a:spAutoFit/>
          </a:bodyPr>
          <a:lstStyle/>
          <a:p>
            <a:r>
              <a:rPr lang="en-US" sz="1200" dirty="0">
                <a:latin typeface="Gill Sans MT" panose="020B0502020104020203" pitchFamily="34" charset="77"/>
              </a:rPr>
              <a:t>Source: scikit-learn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A477D0E-A27C-CD31-0039-766AF3915E00}"/>
                  </a:ext>
                </a:extLst>
              </p14:cNvPr>
              <p14:cNvContentPartPr/>
              <p14:nvPr/>
            </p14:nvContentPartPr>
            <p14:xfrm>
              <a:off x="995040" y="2156040"/>
              <a:ext cx="6137280" cy="3588840"/>
            </p14:xfrm>
          </p:contentPart>
        </mc:Choice>
        <mc:Fallback xmlns="">
          <p:pic>
            <p:nvPicPr>
              <p:cNvPr id="4" name="Ink 3">
                <a:extLst>
                  <a:ext uri="{FF2B5EF4-FFF2-40B4-BE49-F238E27FC236}">
                    <a16:creationId xmlns:a16="http://schemas.microsoft.com/office/drawing/2014/main" id="{8A477D0E-A27C-CD31-0039-766AF3915E00}"/>
                  </a:ext>
                </a:extLst>
              </p:cNvPr>
              <p:cNvPicPr/>
              <p:nvPr/>
            </p:nvPicPr>
            <p:blipFill>
              <a:blip r:embed="rId4"/>
              <a:stretch>
                <a:fillRect/>
              </a:stretch>
            </p:blipFill>
            <p:spPr>
              <a:xfrm>
                <a:off x="985680" y="2146680"/>
                <a:ext cx="6156000" cy="3607560"/>
              </a:xfrm>
              <a:prstGeom prst="rect">
                <a:avLst/>
              </a:prstGeom>
            </p:spPr>
          </p:pic>
        </mc:Fallback>
      </mc:AlternateContent>
    </p:spTree>
    <p:extLst>
      <p:ext uri="{BB962C8B-B14F-4D97-AF65-F5344CB8AC3E}">
        <p14:creationId xmlns:p14="http://schemas.microsoft.com/office/powerpoint/2010/main" val="3096639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F152-01FF-8DE5-27C1-63ACD18681C9}"/>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8BF36EB2-799C-F14D-9533-C2FA317FCB09}"/>
              </a:ext>
            </a:extLst>
          </p:cNvPr>
          <p:cNvSpPr>
            <a:spLocks noGrp="1"/>
          </p:cNvSpPr>
          <p:nvPr>
            <p:ph idx="1"/>
          </p:nvPr>
        </p:nvSpPr>
        <p:spPr/>
        <p:txBody>
          <a:bodyPr/>
          <a:lstStyle/>
          <a:p>
            <a:r>
              <a:rPr lang="en-GB" dirty="0">
                <a:effectLst/>
              </a:rPr>
              <a:t>We can generalise linear regression to the (binary) classification setting by making some changes.</a:t>
            </a:r>
          </a:p>
          <a:p>
            <a:endParaRPr lang="en-GB" dirty="0"/>
          </a:p>
          <a:p>
            <a:r>
              <a:rPr lang="en-GB" dirty="0">
                <a:effectLst/>
              </a:rPr>
              <a:t>We compute a linear combination of the inputs, as before, but then we pass this through a function that ensures 0 ≤ </a:t>
            </a:r>
            <a:r>
              <a:rPr lang="el-GR" dirty="0">
                <a:effectLst/>
                <a:latin typeface="Helvetica" pitchFamily="2" charset="0"/>
              </a:rPr>
              <a:t>μ(</a:t>
            </a:r>
            <a:r>
              <a:rPr lang="en-GB" dirty="0">
                <a:effectLst/>
              </a:rPr>
              <a:t>x) ≤ 1 by defining:</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6B4945E4-CDEE-62AC-D447-72EDC493D2A7}"/>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pic>
        <p:nvPicPr>
          <p:cNvPr id="8" name="Picture 7" descr="Logo&#10;&#10;Description automatically generated with low confidence">
            <a:extLst>
              <a:ext uri="{FF2B5EF4-FFF2-40B4-BE49-F238E27FC236}">
                <a16:creationId xmlns:a16="http://schemas.microsoft.com/office/drawing/2014/main" id="{6E74637A-7BBF-DEC2-A49D-58ECE6F74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354" y="3861048"/>
            <a:ext cx="3560077" cy="77768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01F6841-8C47-D45C-3902-965AC5404CE9}"/>
                  </a:ext>
                </a:extLst>
              </p14:cNvPr>
              <p14:cNvContentPartPr/>
              <p14:nvPr/>
            </p14:nvContentPartPr>
            <p14:xfrm>
              <a:off x="918360" y="-360"/>
              <a:ext cx="11106000" cy="6594480"/>
            </p14:xfrm>
          </p:contentPart>
        </mc:Choice>
        <mc:Fallback xmlns="">
          <p:pic>
            <p:nvPicPr>
              <p:cNvPr id="5" name="Ink 4">
                <a:extLst>
                  <a:ext uri="{FF2B5EF4-FFF2-40B4-BE49-F238E27FC236}">
                    <a16:creationId xmlns:a16="http://schemas.microsoft.com/office/drawing/2014/main" id="{801F6841-8C47-D45C-3902-965AC5404CE9}"/>
                  </a:ext>
                </a:extLst>
              </p:cNvPr>
              <p:cNvPicPr/>
              <p:nvPr/>
            </p:nvPicPr>
            <p:blipFill>
              <a:blip r:embed="rId4"/>
              <a:stretch>
                <a:fillRect/>
              </a:stretch>
            </p:blipFill>
            <p:spPr>
              <a:xfrm>
                <a:off x="909000" y="-9720"/>
                <a:ext cx="11124720" cy="6613200"/>
              </a:xfrm>
              <a:prstGeom prst="rect">
                <a:avLst/>
              </a:prstGeom>
            </p:spPr>
          </p:pic>
        </mc:Fallback>
      </mc:AlternateContent>
    </p:spTree>
    <p:extLst>
      <p:ext uri="{BB962C8B-B14F-4D97-AF65-F5344CB8AC3E}">
        <p14:creationId xmlns:p14="http://schemas.microsoft.com/office/powerpoint/2010/main" val="2219624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539D-FA56-7EDE-C99E-A01C128D82F6}"/>
              </a:ext>
            </a:extLst>
          </p:cNvPr>
          <p:cNvSpPr>
            <a:spLocks noGrp="1"/>
          </p:cNvSpPr>
          <p:nvPr>
            <p:ph type="title"/>
          </p:nvPr>
        </p:nvSpPr>
        <p:spPr/>
        <p:txBody>
          <a:bodyPr/>
          <a:lstStyle/>
          <a:p>
            <a:r>
              <a:rPr lang="en-US" dirty="0"/>
              <a:t>The Sigmoid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93DCB-816B-BACC-6A92-C528C243219A}"/>
                  </a:ext>
                </a:extLst>
              </p:cNvPr>
              <p:cNvSpPr>
                <a:spLocks noGrp="1"/>
              </p:cNvSpPr>
              <p:nvPr>
                <p:ph idx="1"/>
              </p:nvPr>
            </p:nvSpPr>
            <p:spPr/>
            <p:txBody>
              <a:bodyPr/>
              <a:lstStyle/>
              <a:p>
                <a:r>
                  <a:rPr lang="en-GB" dirty="0">
                    <a:effectLst/>
                  </a:rPr>
                  <a:t>where </a:t>
                </a:r>
                <a:r>
                  <a:rPr lang="en-GB" dirty="0" err="1">
                    <a:effectLst/>
                  </a:rPr>
                  <a:t>sigm</a:t>
                </a:r>
                <a:r>
                  <a:rPr lang="en-GB" dirty="0">
                    <a:effectLst/>
                  </a:rPr>
                  <a:t>(</a:t>
                </a:r>
                <a:r>
                  <a:rPr lang="el-GR" dirty="0">
                    <a:effectLst/>
                    <a:latin typeface="Helvetica" pitchFamily="2" charset="0"/>
                  </a:rPr>
                  <a:t>η) </a:t>
                </a:r>
                <a:r>
                  <a:rPr lang="en-GB" dirty="0">
                    <a:effectLst/>
                  </a:rPr>
                  <a:t>refers to the sigmoid function, also known as the </a:t>
                </a:r>
                <a:r>
                  <a:rPr lang="en-GB" i="1" dirty="0">
                    <a:effectLst/>
                  </a:rPr>
                  <a:t>logistic</a:t>
                </a:r>
                <a:r>
                  <a:rPr lang="en-GB" dirty="0">
                    <a:effectLst/>
                  </a:rPr>
                  <a:t> or </a:t>
                </a:r>
                <a:r>
                  <a:rPr lang="en-GB" i="1" dirty="0">
                    <a:effectLst/>
                  </a:rPr>
                  <a:t>logit</a:t>
                </a:r>
                <a:r>
                  <a:rPr lang="en-GB" dirty="0">
                    <a:effectLst/>
                  </a:rPr>
                  <a:t> function.</a:t>
                </a:r>
              </a:p>
              <a:p>
                <a:r>
                  <a:rPr lang="en-GB" dirty="0">
                    <a:effectLst/>
                  </a:rPr>
                  <a:t>This is defined as</a:t>
                </a:r>
              </a:p>
              <a:p>
                <a:endParaRPr lang="en-GB" dirty="0"/>
              </a:p>
              <a:p>
                <a:endParaRPr lang="en-GB" dirty="0">
                  <a:effectLst/>
                </a:endParaRPr>
              </a:p>
              <a:p>
                <a:endParaRPr lang="en-GB" dirty="0"/>
              </a:p>
              <a:p>
                <a:endParaRPr lang="en-GB" dirty="0">
                  <a:effectLst/>
                </a:endParaRPr>
              </a:p>
              <a:p>
                <a:r>
                  <a:rPr lang="en-GB" dirty="0">
                    <a:effectLst/>
                  </a:rPr>
                  <a:t>The term “</a:t>
                </a:r>
                <a14:m>
                  <m:oMath xmlns:m="http://schemas.openxmlformats.org/officeDocument/2006/math">
                    <m:r>
                      <a:rPr lang="en-GB" i="1" dirty="0" smtClean="0">
                        <a:effectLst/>
                        <a:latin typeface="Cambria Math" panose="02040503050406030204" pitchFamily="18" charset="0"/>
                      </a:rPr>
                      <m:t>𝑠𝑖𝑔𝑚𝑜𝑖𝑑</m:t>
                    </m:r>
                  </m:oMath>
                </a14:m>
                <a:r>
                  <a:rPr lang="en-GB" dirty="0">
                    <a:effectLst/>
                  </a:rPr>
                  <a:t>” means S-shaped for a plot. </a:t>
                </a:r>
              </a:p>
              <a:p>
                <a:r>
                  <a:rPr lang="en-GB" dirty="0">
                    <a:effectLst/>
                  </a:rPr>
                  <a:t>It is also known as a squashing function since it maps the whole real line to [0, 1].</a:t>
                </a:r>
              </a:p>
              <a:p>
                <a:endParaRPr lang="en-GB" dirty="0">
                  <a:effectLst/>
                </a:endParaRPr>
              </a:p>
              <a:p>
                <a:endParaRPr lang="en-US" dirty="0"/>
              </a:p>
            </p:txBody>
          </p:sp>
        </mc:Choice>
        <mc:Fallback xmlns="">
          <p:sp>
            <p:nvSpPr>
              <p:cNvPr id="3" name="Content Placeholder 2">
                <a:extLst>
                  <a:ext uri="{FF2B5EF4-FFF2-40B4-BE49-F238E27FC236}">
                    <a16:creationId xmlns:a16="http://schemas.microsoft.com/office/drawing/2014/main" id="{1AC93DCB-816B-BACC-6A92-C528C243219A}"/>
                  </a:ext>
                </a:extLst>
              </p:cNvPr>
              <p:cNvSpPr>
                <a:spLocks noGrp="1" noRot="1" noChangeAspect="1" noMove="1" noResize="1" noEditPoints="1" noAdjustHandles="1" noChangeArrowheads="1" noChangeShapeType="1" noTextEdit="1"/>
              </p:cNvSpPr>
              <p:nvPr>
                <p:ph idx="1"/>
              </p:nvPr>
            </p:nvSpPr>
            <p:spPr>
              <a:blipFill>
                <a:blip r:embed="rId2"/>
                <a:stretch>
                  <a:fillRect l="-925" t="-12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46D7DC-9310-839F-5948-8BA8DCD207EF}"/>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pic>
        <p:nvPicPr>
          <p:cNvPr id="6" name="Picture 5" descr="Chart, box and whisker chart&#10;&#10;Description automatically generated">
            <a:extLst>
              <a:ext uri="{FF2B5EF4-FFF2-40B4-BE49-F238E27FC236}">
                <a16:creationId xmlns:a16="http://schemas.microsoft.com/office/drawing/2014/main" id="{61C43AFA-D551-9D55-A25A-CD1BF135E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799" y="2948941"/>
            <a:ext cx="6042611" cy="117133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D0B7F59-D10B-F5A7-A149-42A0B63DA3A9}"/>
                  </a:ext>
                </a:extLst>
              </p14:cNvPr>
              <p14:cNvContentPartPr/>
              <p14:nvPr/>
            </p14:nvContentPartPr>
            <p14:xfrm>
              <a:off x="3486240" y="1683360"/>
              <a:ext cx="8184240" cy="3078360"/>
            </p14:xfrm>
          </p:contentPart>
        </mc:Choice>
        <mc:Fallback xmlns="">
          <p:pic>
            <p:nvPicPr>
              <p:cNvPr id="5" name="Ink 4">
                <a:extLst>
                  <a:ext uri="{FF2B5EF4-FFF2-40B4-BE49-F238E27FC236}">
                    <a16:creationId xmlns:a16="http://schemas.microsoft.com/office/drawing/2014/main" id="{8D0B7F59-D10B-F5A7-A149-42A0B63DA3A9}"/>
                  </a:ext>
                </a:extLst>
              </p:cNvPr>
              <p:cNvPicPr/>
              <p:nvPr/>
            </p:nvPicPr>
            <p:blipFill>
              <a:blip r:embed="rId5"/>
              <a:stretch>
                <a:fillRect/>
              </a:stretch>
            </p:blipFill>
            <p:spPr>
              <a:xfrm>
                <a:off x="3476880" y="1674000"/>
                <a:ext cx="8202960" cy="3097080"/>
              </a:xfrm>
              <a:prstGeom prst="rect">
                <a:avLst/>
              </a:prstGeom>
            </p:spPr>
          </p:pic>
        </mc:Fallback>
      </mc:AlternateContent>
    </p:spTree>
    <p:extLst>
      <p:ext uri="{BB962C8B-B14F-4D97-AF65-F5344CB8AC3E}">
        <p14:creationId xmlns:p14="http://schemas.microsoft.com/office/powerpoint/2010/main" val="3137900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2134-9BCB-0854-3561-40483D5A537A}"/>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5ECAE4BA-0083-F430-8106-008F9912FFDF}"/>
              </a:ext>
            </a:extLst>
          </p:cNvPr>
          <p:cNvSpPr>
            <a:spLocks noGrp="1"/>
          </p:cNvSpPr>
          <p:nvPr>
            <p:ph idx="1"/>
          </p:nvPr>
        </p:nvSpPr>
        <p:spPr/>
        <p:txBody>
          <a:bodyPr/>
          <a:lstStyle/>
          <a:p>
            <a:r>
              <a:rPr lang="en-GB" dirty="0">
                <a:effectLst/>
              </a:rPr>
              <a:t>The process of applyin</a:t>
            </a:r>
            <a:r>
              <a:rPr lang="en-GB" dirty="0"/>
              <a:t>g </a:t>
            </a:r>
            <a:r>
              <a:rPr lang="en-GB" dirty="0">
                <a:effectLst/>
              </a:rPr>
              <a:t>a linear combination of the inputs, as before, </a:t>
            </a:r>
            <a:r>
              <a:rPr lang="en-GB" dirty="0"/>
              <a:t>and then passing this through a logistic function </a:t>
            </a:r>
            <a:r>
              <a:rPr lang="en-GB" dirty="0">
                <a:effectLst/>
              </a:rPr>
              <a:t>is called logistic regression due to its similarity to linear regression (</a:t>
            </a:r>
            <a:r>
              <a:rPr lang="en-GB" dirty="0">
                <a:solidFill>
                  <a:srgbClr val="FF0000"/>
                </a:solidFill>
                <a:effectLst/>
              </a:rPr>
              <a:t>although it is a form of classification, not regression!</a:t>
            </a:r>
            <a:r>
              <a:rPr lang="en-GB" dirty="0">
                <a:effectLst/>
              </a:rPr>
              <a:t>).</a:t>
            </a:r>
          </a:p>
          <a:p>
            <a:endParaRPr lang="en-US" dirty="0"/>
          </a:p>
        </p:txBody>
      </p:sp>
      <p:sp>
        <p:nvSpPr>
          <p:cNvPr id="4" name="Slide Number Placeholder 3">
            <a:extLst>
              <a:ext uri="{FF2B5EF4-FFF2-40B4-BE49-F238E27FC236}">
                <a16:creationId xmlns:a16="http://schemas.microsoft.com/office/drawing/2014/main" id="{A4FA4787-30AD-F45B-5986-A68F207B97F3}"/>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a:p>
        </p:txBody>
      </p:sp>
      <p:pic>
        <p:nvPicPr>
          <p:cNvPr id="7" name="Picture 6" descr="Chart, histogram, rectangle&#10;&#10;Description automatically generated">
            <a:extLst>
              <a:ext uri="{FF2B5EF4-FFF2-40B4-BE49-F238E27FC236}">
                <a16:creationId xmlns:a16="http://schemas.microsoft.com/office/drawing/2014/main" id="{7D7F34D0-5C23-A25E-A762-989AA8A60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941" y="2991065"/>
            <a:ext cx="4461331" cy="331846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196EF44-FEBD-F23B-4B04-BD13E7BBF320}"/>
                  </a:ext>
                </a:extLst>
              </p14:cNvPr>
              <p14:cNvContentPartPr/>
              <p14:nvPr/>
            </p14:nvContentPartPr>
            <p14:xfrm>
              <a:off x="865800" y="2323080"/>
              <a:ext cx="8556120" cy="4534920"/>
            </p14:xfrm>
          </p:contentPart>
        </mc:Choice>
        <mc:Fallback xmlns="">
          <p:pic>
            <p:nvPicPr>
              <p:cNvPr id="5" name="Ink 4">
                <a:extLst>
                  <a:ext uri="{FF2B5EF4-FFF2-40B4-BE49-F238E27FC236}">
                    <a16:creationId xmlns:a16="http://schemas.microsoft.com/office/drawing/2014/main" id="{5196EF44-FEBD-F23B-4B04-BD13E7BBF320}"/>
                  </a:ext>
                </a:extLst>
              </p:cNvPr>
              <p:cNvPicPr/>
              <p:nvPr/>
            </p:nvPicPr>
            <p:blipFill>
              <a:blip r:embed="rId4"/>
              <a:stretch>
                <a:fillRect/>
              </a:stretch>
            </p:blipFill>
            <p:spPr>
              <a:xfrm>
                <a:off x="856440" y="2313720"/>
                <a:ext cx="8574840" cy="4553640"/>
              </a:xfrm>
              <a:prstGeom prst="rect">
                <a:avLst/>
              </a:prstGeom>
            </p:spPr>
          </p:pic>
        </mc:Fallback>
      </mc:AlternateContent>
    </p:spTree>
    <p:extLst>
      <p:ext uri="{BB962C8B-B14F-4D97-AF65-F5344CB8AC3E}">
        <p14:creationId xmlns:p14="http://schemas.microsoft.com/office/powerpoint/2010/main" val="393778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ED577-C290-419C-7CA1-5061F09F66FD}"/>
              </a:ext>
            </a:extLst>
          </p:cNvPr>
          <p:cNvSpPr>
            <a:spLocks noGrp="1"/>
          </p:cNvSpPr>
          <p:nvPr>
            <p:ph type="title"/>
          </p:nvPr>
        </p:nvSpPr>
        <p:spPr/>
        <p:txBody>
          <a:bodyPr/>
          <a:lstStyle/>
          <a:p>
            <a:r>
              <a:rPr lang="en-GB" dirty="0"/>
              <a:t>Linear models: example </a:t>
            </a:r>
          </a:p>
        </p:txBody>
      </p:sp>
      <p:sp>
        <p:nvSpPr>
          <p:cNvPr id="3" name="Slide Number Placeholder 2">
            <a:extLst>
              <a:ext uri="{FF2B5EF4-FFF2-40B4-BE49-F238E27FC236}">
                <a16:creationId xmlns:a16="http://schemas.microsoft.com/office/drawing/2014/main" id="{53C13E17-8B05-56D0-C3DC-C56547022FD6}"/>
              </a:ext>
            </a:extLst>
          </p:cNvPr>
          <p:cNvSpPr>
            <a:spLocks noGrp="1"/>
          </p:cNvSpPr>
          <p:nvPr>
            <p:ph type="sldNum" sz="quarter" idx="12"/>
          </p:nvPr>
        </p:nvSpPr>
        <p:spPr/>
        <p:txBody>
          <a:bodyPr/>
          <a:lstStyle/>
          <a:p>
            <a:fld id="{BB98F552-A29D-2D4E-8192-F20670493719}" type="slidenum">
              <a:rPr lang="en-GB" altLang="en-US" smtClean="0"/>
              <a:pPr/>
              <a:t>3</a:t>
            </a:fld>
            <a:endParaRPr lang="en-GB" alt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45909EB-0496-28F8-2AAF-397E49B60D5E}"/>
                  </a:ext>
                </a:extLst>
              </p14:cNvPr>
              <p14:cNvContentPartPr/>
              <p14:nvPr/>
            </p14:nvContentPartPr>
            <p14:xfrm>
              <a:off x="326880" y="65520"/>
              <a:ext cx="9932400" cy="5951160"/>
            </p14:xfrm>
          </p:contentPart>
        </mc:Choice>
        <mc:Fallback xmlns="">
          <p:pic>
            <p:nvPicPr>
              <p:cNvPr id="4" name="Ink 3">
                <a:extLst>
                  <a:ext uri="{FF2B5EF4-FFF2-40B4-BE49-F238E27FC236}">
                    <a16:creationId xmlns:a16="http://schemas.microsoft.com/office/drawing/2014/main" id="{F45909EB-0496-28F8-2AAF-397E49B60D5E}"/>
                  </a:ext>
                </a:extLst>
              </p:cNvPr>
              <p:cNvPicPr/>
              <p:nvPr/>
            </p:nvPicPr>
            <p:blipFill>
              <a:blip r:embed="rId3"/>
              <a:stretch>
                <a:fillRect/>
              </a:stretch>
            </p:blipFill>
            <p:spPr>
              <a:xfrm>
                <a:off x="317520" y="56160"/>
                <a:ext cx="9951120" cy="5969880"/>
              </a:xfrm>
              <a:prstGeom prst="rect">
                <a:avLst/>
              </a:prstGeom>
            </p:spPr>
          </p:pic>
        </mc:Fallback>
      </mc:AlternateContent>
    </p:spTree>
    <p:extLst>
      <p:ext uri="{BB962C8B-B14F-4D97-AF65-F5344CB8AC3E}">
        <p14:creationId xmlns:p14="http://schemas.microsoft.com/office/powerpoint/2010/main" val="556793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4B1-C304-B786-790A-517346F1E0D4}"/>
              </a:ext>
            </a:extLst>
          </p:cNvPr>
          <p:cNvSpPr>
            <a:spLocks noGrp="1"/>
          </p:cNvSpPr>
          <p:nvPr>
            <p:ph type="title"/>
          </p:nvPr>
        </p:nvSpPr>
        <p:spPr/>
        <p:txBody>
          <a:bodyPr/>
          <a:lstStyle/>
          <a:p>
            <a:r>
              <a:rPr lang="en-US" dirty="0"/>
              <a:t>Decision boundary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8AEE32-4024-9C15-05BF-8B288681D24F}"/>
                  </a:ext>
                </a:extLst>
              </p:cNvPr>
              <p:cNvSpPr>
                <a:spLocks noGrp="1"/>
              </p:cNvSpPr>
              <p:nvPr>
                <p:ph idx="1"/>
              </p:nvPr>
            </p:nvSpPr>
            <p:spPr/>
            <p:txBody>
              <a:bodyPr/>
              <a:lstStyle/>
              <a:p>
                <a:r>
                  <a:rPr lang="en-GB" dirty="0">
                    <a:effectLst/>
                  </a:rPr>
                  <a:t>We can imagine drawing a vertical line at </a:t>
                </a:r>
                <a14:m>
                  <m:oMath xmlns:m="http://schemas.openxmlformats.org/officeDocument/2006/math">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b="0" i="1" baseline="30000" dirty="0" smtClean="0">
                        <a:effectLst/>
                        <a:latin typeface="Cambria Math" panose="02040503050406030204" pitchFamily="18" charset="0"/>
                      </a:rPr>
                      <m:t>∗</m:t>
                    </m:r>
                  </m:oMath>
                </a14:m>
                <a:r>
                  <a:rPr lang="en-GB" dirty="0">
                    <a:effectLst/>
                  </a:rPr>
                  <a:t>; this is known as a decision boundary. </a:t>
                </a:r>
              </a:p>
              <a:p>
                <a:r>
                  <a:rPr lang="en-GB" dirty="0">
                    <a:effectLst/>
                  </a:rPr>
                  <a:t>Everything to the left of this line is classified as a 0, and everything to the right of the line is classified as a 1.</a:t>
                </a:r>
              </a:p>
              <a:p>
                <a:endParaRPr lang="en-US" dirty="0"/>
              </a:p>
            </p:txBody>
          </p:sp>
        </mc:Choice>
        <mc:Fallback xmlns="">
          <p:sp>
            <p:nvSpPr>
              <p:cNvPr id="3" name="Content Placeholder 2">
                <a:extLst>
                  <a:ext uri="{FF2B5EF4-FFF2-40B4-BE49-F238E27FC236}">
                    <a16:creationId xmlns:a16="http://schemas.microsoft.com/office/drawing/2014/main" id="{F28AEE32-4024-9C15-05BF-8B288681D24F}"/>
                  </a:ext>
                </a:extLst>
              </p:cNvPr>
              <p:cNvSpPr>
                <a:spLocks noGrp="1" noRot="1" noChangeAspect="1" noMove="1" noResize="1" noEditPoints="1" noAdjustHandles="1" noChangeArrowheads="1" noChangeShapeType="1" noTextEdit="1"/>
              </p:cNvSpPr>
              <p:nvPr>
                <p:ph idx="1"/>
              </p:nvPr>
            </p:nvSpPr>
            <p:spPr>
              <a:blipFill>
                <a:blip r:embed="rId3"/>
                <a:stretch>
                  <a:fillRect l="-925" t="-1018" r="-150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9FF1F8F-7032-BCB0-EA45-5368E53AEE65}"/>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a:p>
        </p:txBody>
      </p:sp>
      <p:pic>
        <p:nvPicPr>
          <p:cNvPr id="5" name="Picture 4" descr="Chart, histogram, rectangle&#10;&#10;Description automatically generated">
            <a:extLst>
              <a:ext uri="{FF2B5EF4-FFF2-40B4-BE49-F238E27FC236}">
                <a16:creationId xmlns:a16="http://schemas.microsoft.com/office/drawing/2014/main" id="{D3085FA8-9BE4-098F-A6A6-70C7EB39A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335" y="3287670"/>
            <a:ext cx="4218086" cy="313752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4B5AAC3-85F0-BB19-4C57-58C34DBD7B2C}"/>
                  </a:ext>
                </a:extLst>
              </p14:cNvPr>
              <p14:cNvContentPartPr/>
              <p14:nvPr/>
            </p14:nvContentPartPr>
            <p14:xfrm>
              <a:off x="1043640" y="2907360"/>
              <a:ext cx="10125720" cy="3546720"/>
            </p14:xfrm>
          </p:contentPart>
        </mc:Choice>
        <mc:Fallback xmlns="">
          <p:pic>
            <p:nvPicPr>
              <p:cNvPr id="6" name="Ink 5">
                <a:extLst>
                  <a:ext uri="{FF2B5EF4-FFF2-40B4-BE49-F238E27FC236}">
                    <a16:creationId xmlns:a16="http://schemas.microsoft.com/office/drawing/2014/main" id="{14B5AAC3-85F0-BB19-4C57-58C34DBD7B2C}"/>
                  </a:ext>
                </a:extLst>
              </p:cNvPr>
              <p:cNvPicPr/>
              <p:nvPr/>
            </p:nvPicPr>
            <p:blipFill>
              <a:blip r:embed="rId6"/>
              <a:stretch>
                <a:fillRect/>
              </a:stretch>
            </p:blipFill>
            <p:spPr>
              <a:xfrm>
                <a:off x="1034280" y="2898000"/>
                <a:ext cx="10144440" cy="3565440"/>
              </a:xfrm>
              <a:prstGeom prst="rect">
                <a:avLst/>
              </a:prstGeom>
            </p:spPr>
          </p:pic>
        </mc:Fallback>
      </mc:AlternateContent>
    </p:spTree>
    <p:extLst>
      <p:ext uri="{BB962C8B-B14F-4D97-AF65-F5344CB8AC3E}">
        <p14:creationId xmlns:p14="http://schemas.microsoft.com/office/powerpoint/2010/main" val="58002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69CD-3FD6-73BF-FB8A-0247DF86466B}"/>
              </a:ext>
            </a:extLst>
          </p:cNvPr>
          <p:cNvSpPr>
            <a:spLocks noGrp="1"/>
          </p:cNvSpPr>
          <p:nvPr>
            <p:ph type="title"/>
          </p:nvPr>
        </p:nvSpPr>
        <p:spPr/>
        <p:txBody>
          <a:bodyPr/>
          <a:lstStyle/>
          <a:p>
            <a:r>
              <a:rPr lang="en-US" dirty="0"/>
              <a:t>Decision boundary</a:t>
            </a:r>
          </a:p>
        </p:txBody>
      </p:sp>
      <p:sp>
        <p:nvSpPr>
          <p:cNvPr id="3" name="Content Placeholder 2">
            <a:extLst>
              <a:ext uri="{FF2B5EF4-FFF2-40B4-BE49-F238E27FC236}">
                <a16:creationId xmlns:a16="http://schemas.microsoft.com/office/drawing/2014/main" id="{C08D12DE-D4F0-323F-8F22-8A06AF32062B}"/>
              </a:ext>
            </a:extLst>
          </p:cNvPr>
          <p:cNvSpPr>
            <a:spLocks noGrp="1"/>
          </p:cNvSpPr>
          <p:nvPr>
            <p:ph idx="1"/>
          </p:nvPr>
        </p:nvSpPr>
        <p:spPr/>
        <p:txBody>
          <a:bodyPr/>
          <a:lstStyle/>
          <a:p>
            <a:r>
              <a:rPr lang="en-GB" dirty="0"/>
              <a:t>T</a:t>
            </a:r>
            <a:r>
              <a:rPr lang="en-GB" dirty="0">
                <a:effectLst/>
              </a:rPr>
              <a:t>his decision rule could have a non-zero error rate even on the training set. This is because the data is not linearly separable, i.e., we can draw no straight line to separate the 0s from the 1s. </a:t>
            </a:r>
          </a:p>
          <a:p>
            <a:endParaRPr lang="en-US" dirty="0"/>
          </a:p>
        </p:txBody>
      </p:sp>
      <p:sp>
        <p:nvSpPr>
          <p:cNvPr id="4" name="Slide Number Placeholder 3">
            <a:extLst>
              <a:ext uri="{FF2B5EF4-FFF2-40B4-BE49-F238E27FC236}">
                <a16:creationId xmlns:a16="http://schemas.microsoft.com/office/drawing/2014/main" id="{F5B8E9A2-612E-6908-65CE-E42802673CD9}"/>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a:p>
        </p:txBody>
      </p:sp>
      <p:pic>
        <p:nvPicPr>
          <p:cNvPr id="7" name="Picture 6" descr="A graph of a function&#10;&#10;AI-generated content may be incorrect.">
            <a:extLst>
              <a:ext uri="{FF2B5EF4-FFF2-40B4-BE49-F238E27FC236}">
                <a16:creationId xmlns:a16="http://schemas.microsoft.com/office/drawing/2014/main" id="{0CF1F801-A840-FBB9-9A4B-58CFA3278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8" y="2769012"/>
            <a:ext cx="6484714" cy="3598164"/>
          </a:xfrm>
          <a:prstGeom prst="rect">
            <a:avLst/>
          </a:prstGeom>
        </p:spPr>
      </p:pic>
    </p:spTree>
    <p:extLst>
      <p:ext uri="{BB962C8B-B14F-4D97-AF65-F5344CB8AC3E}">
        <p14:creationId xmlns:p14="http://schemas.microsoft.com/office/powerpoint/2010/main" val="79947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0C7F-E241-5063-8A5F-C7D4CF7E31B6}"/>
              </a:ext>
            </a:extLst>
          </p:cNvPr>
          <p:cNvSpPr>
            <a:spLocks noGrp="1"/>
          </p:cNvSpPr>
          <p:nvPr>
            <p:ph type="title"/>
          </p:nvPr>
        </p:nvSpPr>
        <p:spPr/>
        <p:txBody>
          <a:bodyPr/>
          <a:lstStyle/>
          <a:p>
            <a:r>
              <a:rPr lang="en-GB" dirty="0"/>
              <a:t>Practical methodology</a:t>
            </a:r>
            <a:endParaRPr lang="en-US" dirty="0"/>
          </a:p>
        </p:txBody>
      </p:sp>
      <p:sp>
        <p:nvSpPr>
          <p:cNvPr id="3" name="Content Placeholder 2">
            <a:extLst>
              <a:ext uri="{FF2B5EF4-FFF2-40B4-BE49-F238E27FC236}">
                <a16:creationId xmlns:a16="http://schemas.microsoft.com/office/drawing/2014/main" id="{81C263B3-CF61-4661-65F7-157AE30DFF1D}"/>
              </a:ext>
            </a:extLst>
          </p:cNvPr>
          <p:cNvSpPr>
            <a:spLocks noGrp="1"/>
          </p:cNvSpPr>
          <p:nvPr>
            <p:ph idx="1"/>
          </p:nvPr>
        </p:nvSpPr>
        <p:spPr/>
        <p:txBody>
          <a:bodyPr/>
          <a:lstStyle/>
          <a:p>
            <a:r>
              <a:rPr lang="en-GB" dirty="0">
                <a:effectLst/>
              </a:rPr>
              <a:t>Parametric vs. non-parametric models</a:t>
            </a:r>
          </a:p>
          <a:p>
            <a:r>
              <a:rPr lang="en-GB" dirty="0"/>
              <a:t>Non-parametric models make no assumptions about the data distribution or dataset size when generating a model.</a:t>
            </a:r>
            <a:endParaRPr lang="en-GB" sz="2000" dirty="0"/>
          </a:p>
          <a:p>
            <a:r>
              <a:rPr lang="en-GB" dirty="0"/>
              <a:t>The parametric models have a fixed set of parameters (e.g., k-means) </a:t>
            </a:r>
          </a:p>
          <a:p>
            <a:r>
              <a:rPr lang="en-GB" dirty="0"/>
              <a:t>In non-parametric models, the number of parameters grows with the amount of training data.</a:t>
            </a:r>
          </a:p>
          <a:p>
            <a:endParaRPr lang="en-US" dirty="0"/>
          </a:p>
        </p:txBody>
      </p:sp>
      <p:sp>
        <p:nvSpPr>
          <p:cNvPr id="4" name="Slide Number Placeholder 3">
            <a:extLst>
              <a:ext uri="{FF2B5EF4-FFF2-40B4-BE49-F238E27FC236}">
                <a16:creationId xmlns:a16="http://schemas.microsoft.com/office/drawing/2014/main" id="{4E27C170-1F06-5A02-95EC-99940D28A664}"/>
              </a:ext>
            </a:extLst>
          </p:cNvPr>
          <p:cNvSpPr>
            <a:spLocks noGrp="1"/>
          </p:cNvSpPr>
          <p:nvPr>
            <p:ph type="sldNum" sz="quarter" idx="12"/>
          </p:nvPr>
        </p:nvSpPr>
        <p:spPr/>
        <p:txBody>
          <a:bodyPr/>
          <a:lstStyle/>
          <a:p>
            <a:fld id="{44E22EE9-B8A0-0641-9265-052CFE9B95A7}" type="slidenum">
              <a:rPr lang="en-GB" altLang="en-US" sz="2400"/>
              <a:pPr/>
              <a:t>32</a:t>
            </a:fld>
            <a:endParaRPr lang="en-GB" altLang="en-US" sz="2400"/>
          </a:p>
        </p:txBody>
      </p:sp>
    </p:spTree>
    <p:extLst>
      <p:ext uri="{BB962C8B-B14F-4D97-AF65-F5344CB8AC3E}">
        <p14:creationId xmlns:p14="http://schemas.microsoft.com/office/powerpoint/2010/main" val="178505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A016-C257-8455-E860-F6A3DB4E48C0}"/>
              </a:ext>
            </a:extLst>
          </p:cNvPr>
          <p:cNvSpPr>
            <a:spLocks noGrp="1"/>
          </p:cNvSpPr>
          <p:nvPr>
            <p:ph type="title"/>
          </p:nvPr>
        </p:nvSpPr>
        <p:spPr/>
        <p:txBody>
          <a:bodyPr/>
          <a:lstStyle/>
          <a:p>
            <a:r>
              <a:rPr lang="en-GB" dirty="0">
                <a:effectLst/>
                <a:ea typeface="Helvetica Neue" panose="02000503000000020004" pitchFamily="2" charset="0"/>
                <a:cs typeface="Helvetica Neue" panose="02000503000000020004" pitchFamily="2" charset="0"/>
              </a:rPr>
              <a:t>Parametric vs. non-parametric models</a:t>
            </a:r>
            <a:endParaRPr lang="en-US" dirty="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1C50344E-9485-EA89-0F7C-EBC5EB22EDCD}"/>
              </a:ext>
            </a:extLst>
          </p:cNvPr>
          <p:cNvSpPr>
            <a:spLocks noGrp="1"/>
          </p:cNvSpPr>
          <p:nvPr>
            <p:ph idx="1"/>
          </p:nvPr>
        </p:nvSpPr>
        <p:spPr/>
        <p:txBody>
          <a:bodyPr/>
          <a:lstStyle/>
          <a:p>
            <a:r>
              <a:rPr lang="en-GB" dirty="0">
                <a:effectLst/>
              </a:rPr>
              <a:t>Parametric models </a:t>
            </a:r>
            <a:r>
              <a:rPr lang="en-GB" dirty="0"/>
              <a:t>often offer faster performance but make </a:t>
            </a:r>
            <a:r>
              <a:rPr lang="en-GB" dirty="0">
                <a:effectLst/>
              </a:rPr>
              <a:t>stronger assumptions about the nature of the data distributions. </a:t>
            </a:r>
          </a:p>
          <a:p>
            <a:r>
              <a:rPr lang="en-GB" dirty="0">
                <a:effectLst/>
              </a:rPr>
              <a:t>Nonparametric</a:t>
            </a:r>
            <a:r>
              <a:rPr lang="en-GB" dirty="0"/>
              <a:t> </a:t>
            </a:r>
            <a:r>
              <a:rPr lang="en-GB" dirty="0">
                <a:effectLst/>
              </a:rPr>
              <a:t>models are more flexible, but could become computationally intractable for large datasets.</a:t>
            </a:r>
          </a:p>
          <a:p>
            <a:endParaRPr lang="en-US" dirty="0"/>
          </a:p>
        </p:txBody>
      </p:sp>
      <p:sp>
        <p:nvSpPr>
          <p:cNvPr id="4" name="Slide Number Placeholder 3">
            <a:extLst>
              <a:ext uri="{FF2B5EF4-FFF2-40B4-BE49-F238E27FC236}">
                <a16:creationId xmlns:a16="http://schemas.microsoft.com/office/drawing/2014/main" id="{82355A2B-560F-BF23-651E-216989DD2925}"/>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p:spTree>
    <p:extLst>
      <p:ext uri="{BB962C8B-B14F-4D97-AF65-F5344CB8AC3E}">
        <p14:creationId xmlns:p14="http://schemas.microsoft.com/office/powerpoint/2010/main" val="1252844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6C19-73B9-BDF8-BF2E-16EEB8903EEB}"/>
              </a:ext>
            </a:extLst>
          </p:cNvPr>
          <p:cNvSpPr>
            <a:spLocks noGrp="1"/>
          </p:cNvSpPr>
          <p:nvPr>
            <p:ph type="title"/>
          </p:nvPr>
        </p:nvSpPr>
        <p:spPr/>
        <p:txBody>
          <a:bodyPr/>
          <a:lstStyle/>
          <a:p>
            <a:r>
              <a:rPr lang="en-GB" dirty="0">
                <a:effectLst/>
              </a:rPr>
              <a:t>K-nearest neighbours</a:t>
            </a:r>
            <a:endParaRPr lang="en-US" dirty="0"/>
          </a:p>
        </p:txBody>
      </p:sp>
      <p:sp>
        <p:nvSpPr>
          <p:cNvPr id="3" name="Content Placeholder 2">
            <a:extLst>
              <a:ext uri="{FF2B5EF4-FFF2-40B4-BE49-F238E27FC236}">
                <a16:creationId xmlns:a16="http://schemas.microsoft.com/office/drawing/2014/main" id="{ED109FD7-7972-3218-412E-A1CEB71F0E7F}"/>
              </a:ext>
            </a:extLst>
          </p:cNvPr>
          <p:cNvSpPr>
            <a:spLocks noGrp="1"/>
          </p:cNvSpPr>
          <p:nvPr>
            <p:ph idx="1"/>
          </p:nvPr>
        </p:nvSpPr>
        <p:spPr/>
        <p:txBody>
          <a:bodyPr/>
          <a:lstStyle/>
          <a:p>
            <a:r>
              <a:rPr lang="en-GB" dirty="0">
                <a:effectLst/>
              </a:rPr>
              <a:t>A simple example of a non-parametric classifier is the </a:t>
            </a:r>
            <a:r>
              <a:rPr lang="en-GB" dirty="0"/>
              <a:t>K-nearest </a:t>
            </a:r>
            <a:r>
              <a:rPr lang="en-GB" dirty="0">
                <a:effectLst/>
              </a:rPr>
              <a:t>Neighbour (KNN) classifier.</a:t>
            </a:r>
          </a:p>
          <a:p>
            <a:pPr marL="0" indent="0">
              <a:buNone/>
            </a:pPr>
            <a:endParaRPr lang="en-GB" dirty="0">
              <a:effectLst/>
            </a:endParaRPr>
          </a:p>
          <a:p>
            <a:r>
              <a:rPr lang="en-GB" dirty="0">
                <a:effectLst/>
              </a:rPr>
              <a:t>KNN simply “looks at” the K points in the training set that are nearest to the test input x.</a:t>
            </a:r>
          </a:p>
          <a:p>
            <a:r>
              <a:rPr lang="en-GB" dirty="0">
                <a:effectLst/>
              </a:rPr>
              <a:t>It then counts the number of members of each class in this set and returns the empirical fraction as the estimate.</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A52156F3-7F4C-45D8-D73E-4D974AF3ECC7}"/>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a:p>
        </p:txBody>
      </p:sp>
    </p:spTree>
    <p:extLst>
      <p:ext uri="{BB962C8B-B14F-4D97-AF65-F5344CB8AC3E}">
        <p14:creationId xmlns:p14="http://schemas.microsoft.com/office/powerpoint/2010/main" val="1885826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1AB8-7760-18E2-1294-8EB11B468A8A}"/>
              </a:ext>
            </a:extLst>
          </p:cNvPr>
          <p:cNvSpPr>
            <a:spLocks noGrp="1"/>
          </p:cNvSpPr>
          <p:nvPr>
            <p:ph type="title"/>
          </p:nvPr>
        </p:nvSpPr>
        <p:spPr/>
        <p:txBody>
          <a:bodyPr/>
          <a:lstStyle/>
          <a:p>
            <a:r>
              <a:rPr lang="en-GB" dirty="0">
                <a:effectLst/>
              </a:rPr>
              <a:t>K-nearest neighbours - example</a:t>
            </a:r>
            <a:endParaRPr lang="en-US" dirty="0"/>
          </a:p>
        </p:txBody>
      </p:sp>
      <p:sp>
        <p:nvSpPr>
          <p:cNvPr id="3" name="Slide Number Placeholder 2">
            <a:extLst>
              <a:ext uri="{FF2B5EF4-FFF2-40B4-BE49-F238E27FC236}">
                <a16:creationId xmlns:a16="http://schemas.microsoft.com/office/drawing/2014/main" id="{D8BDB8CE-BFFB-B86E-FFC7-4CB456EE30DE}"/>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a:p>
        </p:txBody>
      </p:sp>
      <p:pic>
        <p:nvPicPr>
          <p:cNvPr id="5" name="Picture 4" descr="Chart, scatter chart&#10;&#10;Description automatically generated">
            <a:extLst>
              <a:ext uri="{FF2B5EF4-FFF2-40B4-BE49-F238E27FC236}">
                <a16:creationId xmlns:a16="http://schemas.microsoft.com/office/drawing/2014/main" id="{7DC6313C-5853-4F6D-867B-E4187A060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183514"/>
            <a:ext cx="5400601" cy="4203560"/>
          </a:xfrm>
          <a:prstGeom prst="rect">
            <a:avLst/>
          </a:prstGeom>
        </p:spPr>
      </p:pic>
      <p:pic>
        <p:nvPicPr>
          <p:cNvPr id="6" name="Picture 5" descr="A diagram of a red and black dotted line&#10;&#10;AI-generated content may be incorrect.">
            <a:extLst>
              <a:ext uri="{FF2B5EF4-FFF2-40B4-BE49-F238E27FC236}">
                <a16:creationId xmlns:a16="http://schemas.microsoft.com/office/drawing/2014/main" id="{52371A1F-1962-9E6B-B417-F391C9C31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1449007"/>
            <a:ext cx="5292232" cy="3959986"/>
          </a:xfrm>
          <a:prstGeom prst="rect">
            <a:avLst/>
          </a:prstGeom>
        </p:spPr>
      </p:pic>
    </p:spTree>
    <p:extLst>
      <p:ext uri="{BB962C8B-B14F-4D97-AF65-F5344CB8AC3E}">
        <p14:creationId xmlns:p14="http://schemas.microsoft.com/office/powerpoint/2010/main" val="2604775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8627-4EAF-146E-E650-73FD8AAEE173}"/>
              </a:ext>
            </a:extLst>
          </p:cNvPr>
          <p:cNvSpPr>
            <a:spLocks noGrp="1"/>
          </p:cNvSpPr>
          <p:nvPr>
            <p:ph type="title"/>
          </p:nvPr>
        </p:nvSpPr>
        <p:spPr/>
        <p:txBody>
          <a:bodyPr/>
          <a:lstStyle/>
          <a:p>
            <a:r>
              <a:rPr lang="en-US" dirty="0"/>
              <a:t>KNN</a:t>
            </a:r>
          </a:p>
        </p:txBody>
      </p:sp>
      <p:sp>
        <p:nvSpPr>
          <p:cNvPr id="3" name="Content Placeholder 2">
            <a:extLst>
              <a:ext uri="{FF2B5EF4-FFF2-40B4-BE49-F238E27FC236}">
                <a16:creationId xmlns:a16="http://schemas.microsoft.com/office/drawing/2014/main" id="{0AA881B9-8146-B566-7568-2A83D4AA13AA}"/>
              </a:ext>
            </a:extLst>
          </p:cNvPr>
          <p:cNvSpPr>
            <a:spLocks noGrp="1"/>
          </p:cNvSpPr>
          <p:nvPr>
            <p:ph idx="1"/>
          </p:nvPr>
        </p:nvSpPr>
        <p:spPr/>
        <p:txBody>
          <a:bodyPr/>
          <a:lstStyle/>
          <a:p>
            <a:r>
              <a:rPr lang="en-GB" dirty="0">
                <a:effectLst/>
              </a:rPr>
              <a:t>This method is an example of </a:t>
            </a:r>
            <a:r>
              <a:rPr lang="en-GB" dirty="0"/>
              <a:t>memory-based, or instance-based, </a:t>
            </a:r>
            <a:r>
              <a:rPr lang="en-GB" dirty="0">
                <a:effectLst/>
              </a:rPr>
              <a:t>learning.</a:t>
            </a:r>
          </a:p>
          <a:p>
            <a:r>
              <a:rPr lang="en-GB" dirty="0">
                <a:effectLst/>
              </a:rPr>
              <a:t>The most common distance metric </a:t>
            </a:r>
            <a:r>
              <a:rPr lang="en-GB" dirty="0"/>
              <a:t>is the Euclidean distance, </a:t>
            </a:r>
            <a:r>
              <a:rPr lang="en-GB" dirty="0">
                <a:effectLst/>
              </a:rPr>
              <a:t>although other metrics can also be used.</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15D3E09-01AB-66A6-FB68-2B6AC02D4B75}"/>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a:p>
        </p:txBody>
      </p:sp>
    </p:spTree>
    <p:extLst>
      <p:ext uri="{BB962C8B-B14F-4D97-AF65-F5344CB8AC3E}">
        <p14:creationId xmlns:p14="http://schemas.microsoft.com/office/powerpoint/2010/main" val="2282637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6161-192A-30EC-543E-04919E2B22E8}"/>
              </a:ext>
            </a:extLst>
          </p:cNvPr>
          <p:cNvSpPr>
            <a:spLocks noGrp="1"/>
          </p:cNvSpPr>
          <p:nvPr>
            <p:ph type="title"/>
          </p:nvPr>
        </p:nvSpPr>
        <p:spPr/>
        <p:txBody>
          <a:bodyPr/>
          <a:lstStyle/>
          <a:p>
            <a:r>
              <a:rPr lang="en-GB" dirty="0">
                <a:effectLst/>
              </a:rPr>
              <a:t>Euclidean distance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676B0-55A3-868B-DE8D-93CC5784392E}"/>
                  </a:ext>
                </a:extLst>
              </p:cNvPr>
              <p:cNvSpPr>
                <a:spLocks noGrp="1"/>
              </p:cNvSpPr>
              <p:nvPr>
                <p:ph idx="1"/>
              </p:nvPr>
            </p:nvSpPr>
            <p:spPr/>
            <p:txBody>
              <a:bodyPr/>
              <a:lstStyle/>
              <a:p>
                <a:r>
                  <a:rPr lang="en-GB" dirty="0">
                    <a:solidFill>
                      <a:srgbClr val="292929"/>
                    </a:solidFill>
                  </a:rPr>
                  <a:t>Euclidean distance </a:t>
                </a:r>
                <a:r>
                  <a:rPr lang="en-GB" b="0" i="0" u="none" strike="noStrike" dirty="0">
                    <a:solidFill>
                      <a:srgbClr val="292929"/>
                    </a:solidFill>
                    <a:effectLst/>
                  </a:rPr>
                  <a:t>is a distance measure that determines the length of a segment that connects points between two points.</a:t>
                </a:r>
              </a:p>
              <a:p>
                <a:pPr marL="0" indent="0">
                  <a:buNone/>
                </a:pPr>
                <a:endParaRPr lang="en-GB" dirty="0">
                  <a:solidFill>
                    <a:srgbClr val="292929"/>
                  </a:solidFill>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𝐷𝑖𝑠𝑡</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b="0" i="1" smtClean="0">
                                      <a:latin typeface="Cambria Math" panose="02040503050406030204" pitchFamily="18" charset="0"/>
                                    </a:rPr>
                                    <m:t>2</m:t>
                                  </m:r>
                                </m:sup>
                              </m:sSup>
                              <m:r>
                                <a:rPr lang="en-GB" b="0" i="1" smtClean="0">
                                  <a:latin typeface="Cambria Math" panose="02040503050406030204" pitchFamily="18" charset="0"/>
                                </a:rPr>
                                <m:t> </m:t>
                              </m:r>
                            </m:e>
                          </m:nary>
                        </m:e>
                      </m:rad>
                    </m:oMath>
                  </m:oMathPara>
                </a14:m>
                <a:endParaRPr lang="en-US" dirty="0"/>
              </a:p>
              <a:p>
                <a:pPr>
                  <a:buFontTx/>
                  <a:buChar char="-"/>
                </a:pPr>
                <a:r>
                  <a:rPr lang="en-GB" b="0" i="0" u="none" strike="noStrike" dirty="0">
                    <a:solidFill>
                      <a:srgbClr val="292929"/>
                    </a:solidFill>
                    <a:effectLst/>
                  </a:rPr>
                  <a:t>Euclidean distance can be skewed depending on the units/scale of the features. </a:t>
                </a:r>
              </a:p>
              <a:p>
                <a:pPr>
                  <a:buFontTx/>
                  <a:buChar char="-"/>
                </a:pPr>
                <a:r>
                  <a:rPr lang="en-GB" dirty="0">
                    <a:solidFill>
                      <a:srgbClr val="292929"/>
                    </a:solidFill>
                  </a:rPr>
                  <a:t>Remember you may need to </a:t>
                </a:r>
                <a:r>
                  <a:rPr lang="en-GB" b="0" i="0" u="none" strike="noStrike" dirty="0">
                    <a:solidFill>
                      <a:srgbClr val="292929"/>
                    </a:solidFill>
                    <a:effectLst/>
                  </a:rPr>
                  <a:t>normalise your data/features before applying the </a:t>
                </a:r>
                <a:r>
                  <a:rPr lang="en-GB" dirty="0">
                    <a:solidFill>
                      <a:srgbClr val="292929"/>
                    </a:solidFill>
                  </a:rPr>
                  <a:t>Euclidean distance.</a:t>
                </a:r>
                <a:endParaRPr lang="en-US" dirty="0"/>
              </a:p>
            </p:txBody>
          </p:sp>
        </mc:Choice>
        <mc:Fallback xmlns="">
          <p:sp>
            <p:nvSpPr>
              <p:cNvPr id="3" name="Content Placeholder 2">
                <a:extLst>
                  <a:ext uri="{FF2B5EF4-FFF2-40B4-BE49-F238E27FC236}">
                    <a16:creationId xmlns:a16="http://schemas.microsoft.com/office/drawing/2014/main" id="{527676B0-55A3-868B-DE8D-93CC578439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92C1095-6260-BD91-C952-95DBD68A9507}"/>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a:p>
        </p:txBody>
      </p:sp>
    </p:spTree>
    <p:extLst>
      <p:ext uri="{BB962C8B-B14F-4D97-AF65-F5344CB8AC3E}">
        <p14:creationId xmlns:p14="http://schemas.microsoft.com/office/powerpoint/2010/main" val="77780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4FE6-F8A4-3A48-237D-2C1A2B692FCB}"/>
              </a:ext>
            </a:extLst>
          </p:cNvPr>
          <p:cNvSpPr>
            <a:spLocks noGrp="1"/>
          </p:cNvSpPr>
          <p:nvPr>
            <p:ph type="title"/>
          </p:nvPr>
        </p:nvSpPr>
        <p:spPr/>
        <p:txBody>
          <a:bodyPr/>
          <a:lstStyle/>
          <a:p>
            <a:r>
              <a:rPr lang="en-GB" dirty="0"/>
              <a:t>Euclidean distance - example</a:t>
            </a:r>
            <a:endParaRPr lang="en-US" dirty="0"/>
          </a:p>
        </p:txBody>
      </p:sp>
      <p:sp>
        <p:nvSpPr>
          <p:cNvPr id="3" name="Slide Number Placeholder 2">
            <a:extLst>
              <a:ext uri="{FF2B5EF4-FFF2-40B4-BE49-F238E27FC236}">
                <a16:creationId xmlns:a16="http://schemas.microsoft.com/office/drawing/2014/main" id="{E234CD1D-9EAD-9924-3E9D-005B0CBC06B1}"/>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422152-8247-95C7-205D-A68C38C080CC}"/>
                  </a:ext>
                </a:extLst>
              </p:cNvPr>
              <p:cNvSpPr txBox="1"/>
              <p:nvPr/>
            </p:nvSpPr>
            <p:spPr>
              <a:xfrm>
                <a:off x="6119848" y="1136055"/>
                <a:ext cx="5486400" cy="1169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𝐷𝑖𝑠𝑡</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b="0" i="1" smtClean="0">
                                      <a:latin typeface="Cambria Math" panose="02040503050406030204" pitchFamily="18" charset="0"/>
                                    </a:rPr>
                                    <m:t>2</m:t>
                                  </m:r>
                                </m:sup>
                              </m:sSup>
                              <m:r>
                                <a:rPr lang="en-GB" b="0" i="1" smtClean="0">
                                  <a:latin typeface="Cambria Math" panose="02040503050406030204" pitchFamily="18" charset="0"/>
                                </a:rPr>
                                <m:t> </m:t>
                              </m:r>
                            </m:e>
                          </m:nary>
                        </m:e>
                      </m:rad>
                    </m:oMath>
                  </m:oMathPara>
                </a14:m>
                <a:endParaRPr lang="en-GB" dirty="0"/>
              </a:p>
            </p:txBody>
          </p:sp>
        </mc:Choice>
        <mc:Fallback xmlns="">
          <p:sp>
            <p:nvSpPr>
              <p:cNvPr id="5" name="TextBox 4">
                <a:extLst>
                  <a:ext uri="{FF2B5EF4-FFF2-40B4-BE49-F238E27FC236}">
                    <a16:creationId xmlns:a16="http://schemas.microsoft.com/office/drawing/2014/main" id="{CE422152-8247-95C7-205D-A68C38C080CC}"/>
                  </a:ext>
                </a:extLst>
              </p:cNvPr>
              <p:cNvSpPr txBox="1">
                <a:spLocks noRot="1" noChangeAspect="1" noMove="1" noResize="1" noEditPoints="1" noAdjustHandles="1" noChangeArrowheads="1" noChangeShapeType="1" noTextEdit="1"/>
              </p:cNvSpPr>
              <p:nvPr/>
            </p:nvSpPr>
            <p:spPr>
              <a:xfrm>
                <a:off x="6119848" y="1136055"/>
                <a:ext cx="5486400" cy="1169936"/>
              </a:xfrm>
              <a:prstGeom prst="rect">
                <a:avLst/>
              </a:prstGeom>
              <a:blipFill>
                <a:blip r:embed="rId2"/>
                <a:stretch>
                  <a:fillRect t="-56989" b="-100000"/>
                </a:stretch>
              </a:blipFill>
            </p:spPr>
            <p:txBody>
              <a:bodyPr/>
              <a:lstStyle/>
              <a:p>
                <a:r>
                  <a:rPr lang="en-GB">
                    <a:noFill/>
                  </a:rPr>
                  <a:t> </a:t>
                </a:r>
              </a:p>
            </p:txBody>
          </p:sp>
        </mc:Fallback>
      </mc:AlternateContent>
    </p:spTree>
    <p:extLst>
      <p:ext uri="{BB962C8B-B14F-4D97-AF65-F5344CB8AC3E}">
        <p14:creationId xmlns:p14="http://schemas.microsoft.com/office/powerpoint/2010/main" val="1014333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BC4B-B21F-212E-D133-E16BDD55A098}"/>
              </a:ext>
            </a:extLst>
          </p:cNvPr>
          <p:cNvSpPr>
            <a:spLocks noGrp="1"/>
          </p:cNvSpPr>
          <p:nvPr>
            <p:ph type="title"/>
          </p:nvPr>
        </p:nvSpPr>
        <p:spPr/>
        <p:txBody>
          <a:bodyPr/>
          <a:lstStyle/>
          <a:p>
            <a:r>
              <a:rPr lang="en-GB" dirty="0">
                <a:effectLst/>
              </a:rPr>
              <a:t>The curse of dimensionality</a:t>
            </a:r>
            <a:endParaRPr lang="en-US" dirty="0"/>
          </a:p>
        </p:txBody>
      </p:sp>
      <p:sp>
        <p:nvSpPr>
          <p:cNvPr id="3" name="Content Placeholder 2">
            <a:extLst>
              <a:ext uri="{FF2B5EF4-FFF2-40B4-BE49-F238E27FC236}">
                <a16:creationId xmlns:a16="http://schemas.microsoft.com/office/drawing/2014/main" id="{3EF2E847-3891-BDBD-854B-B7315A5D6665}"/>
              </a:ext>
            </a:extLst>
          </p:cNvPr>
          <p:cNvSpPr>
            <a:spLocks noGrp="1"/>
          </p:cNvSpPr>
          <p:nvPr>
            <p:ph idx="1"/>
          </p:nvPr>
        </p:nvSpPr>
        <p:spPr/>
        <p:txBody>
          <a:bodyPr/>
          <a:lstStyle/>
          <a:p>
            <a:r>
              <a:rPr lang="en-GB" dirty="0">
                <a:effectLst/>
              </a:rPr>
              <a:t>The KNN classifier is simple and can work quite well, provided it is given a good distance metric and has enough labelled training data.</a:t>
            </a:r>
          </a:p>
          <a:p>
            <a:r>
              <a:rPr lang="en-GB" dirty="0">
                <a:effectLst/>
              </a:rPr>
              <a:t>However, the main problem with KNN classifiers is that they do not work well with high-dimensional inputs. The poor performance in high-dimensional settings is due to the </a:t>
            </a:r>
            <a:r>
              <a:rPr lang="en-GB" i="1" dirty="0">
                <a:solidFill>
                  <a:srgbClr val="7030A0"/>
                </a:solidFill>
                <a:effectLst/>
              </a:rPr>
              <a:t>curse of dimensionality</a:t>
            </a:r>
            <a:r>
              <a:rPr lang="en-GB" dirty="0">
                <a:effectLst/>
              </a:rPr>
              <a:t>.</a:t>
            </a:r>
          </a:p>
          <a:p>
            <a:endParaRPr lang="en-US" dirty="0"/>
          </a:p>
        </p:txBody>
      </p:sp>
      <p:sp>
        <p:nvSpPr>
          <p:cNvPr id="4" name="Slide Number Placeholder 3">
            <a:extLst>
              <a:ext uri="{FF2B5EF4-FFF2-40B4-BE49-F238E27FC236}">
                <a16:creationId xmlns:a16="http://schemas.microsoft.com/office/drawing/2014/main" id="{005FCA57-C5A2-DBF9-B2D6-30C469289C56}"/>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a:p>
        </p:txBody>
      </p:sp>
    </p:spTree>
    <p:extLst>
      <p:ext uri="{BB962C8B-B14F-4D97-AF65-F5344CB8AC3E}">
        <p14:creationId xmlns:p14="http://schemas.microsoft.com/office/powerpoint/2010/main" val="104776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3E33-1695-7ABD-E741-4E00EE604C2E}"/>
              </a:ext>
            </a:extLst>
          </p:cNvPr>
          <p:cNvSpPr>
            <a:spLocks noGrp="1"/>
          </p:cNvSpPr>
          <p:nvPr>
            <p:ph type="title"/>
          </p:nvPr>
        </p:nvSpPr>
        <p:spPr/>
        <p:txBody>
          <a:bodyPr/>
          <a:lstStyle/>
          <a:p>
            <a:r>
              <a:rPr lang="en-US" dirty="0"/>
              <a:t>Linear models -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5A3165-8C03-4A21-9AE7-473C60450C29}"/>
                  </a:ext>
                </a:extLst>
              </p:cNvPr>
              <p:cNvSpPr>
                <a:spLocks noGrp="1"/>
              </p:cNvSpPr>
              <p:nvPr>
                <p:ph idx="1"/>
              </p:nvPr>
            </p:nvSpPr>
            <p:spPr/>
            <p:txBody>
              <a:bodyPr/>
              <a:lstStyle/>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𝐴𝑔𝑒</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 </m:t>
                    </m:r>
                    <m:r>
                      <a:rPr lang="en-GB" b="0" i="1" smtClean="0">
                        <a:solidFill>
                          <a:srgbClr val="7030A0"/>
                        </a:solidFill>
                        <a:latin typeface="Cambria Math" panose="02040503050406030204" pitchFamily="18" charset="0"/>
                        <a:ea typeface="Cambria Math" panose="02040503050406030204" pitchFamily="18" charset="0"/>
                      </a:rPr>
                      <m:t>𝑆𝑙𝑒𝑒𝑝𝑄𝑢𝑎𝑙𝑖𝑡𝑦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𝐶𝑜𝑔𝑛𝑖𝑡𝑖𝑣𝑒𝑇𝑒𝑠𝑡𝑆𝑐𝑜𝑟𝑒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𝑅𝑖𝑠𝑘</m:t>
                    </m:r>
                    <m:r>
                      <a:rPr lang="en-GB" b="0" i="1" smtClean="0">
                        <a:latin typeface="Cambria Math" panose="02040503050406030204" pitchFamily="18" charset="0"/>
                        <a:ea typeface="Cambria Math" panose="02040503050406030204" pitchFamily="18" charset="0"/>
                      </a:rPr>
                      <m:t>_</m:t>
                    </m:r>
                    <m:r>
                      <a:rPr lang="en-GB" b="0" i="1" smtClean="0">
                        <a:latin typeface="Cambria Math" panose="02040503050406030204" pitchFamily="18" charset="0"/>
                        <a:ea typeface="Cambria Math" panose="02040503050406030204" pitchFamily="18" charset="0"/>
                      </a:rPr>
                      <m:t>𝑠𝑐𝑜𝑟𝑒</m:t>
                    </m:r>
                    <m:r>
                      <a:rPr lang="en-GB" b="0" i="1" smtClean="0">
                        <a:latin typeface="Cambria Math" panose="02040503050406030204" pitchFamily="18" charset="0"/>
                        <a:ea typeface="Cambria Math" panose="02040503050406030204" pitchFamily="18" charset="0"/>
                      </a:rPr>
                      <m:t>  </m:t>
                    </m:r>
                  </m:oMath>
                </a14:m>
                <a:r>
                  <a:rPr lang="en-US" dirty="0"/>
                  <a:t>  </a:t>
                </a:r>
              </a:p>
              <a:p>
                <a:pPr marL="0" indent="0">
                  <a:buNone/>
                </a:pPr>
                <a:endParaRPr lang="en-US" dirty="0"/>
              </a:p>
              <a:p>
                <a:pPr marL="0" indent="0">
                  <a:buNone/>
                </a:pPr>
                <a:endParaRPr lang="en-US" dirty="0"/>
              </a:p>
              <a:p>
                <a:pPr marL="0" indent="0">
                  <a:buNone/>
                </a:pPr>
                <a:r>
                  <a:rPr lang="en-US" dirty="0"/>
                  <a:t>The question is how to learn the coefficients (weights in ML terms)?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25A3165-8C03-4A21-9AE7-473C60450C29}"/>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F1042A9-49A1-24FA-1986-0A5DCCA6195C}"/>
              </a:ext>
            </a:extLst>
          </p:cNvPr>
          <p:cNvSpPr>
            <a:spLocks noGrp="1"/>
          </p:cNvSpPr>
          <p:nvPr>
            <p:ph type="sldNum" sz="quarter" idx="12"/>
          </p:nvPr>
        </p:nvSpPr>
        <p:spPr/>
        <p:txBody>
          <a:bodyPr/>
          <a:lstStyle/>
          <a:p>
            <a:fld id="{44E22EE9-B8A0-0641-9265-052CFE9B95A7}" type="slidenum">
              <a:rPr lang="en-GB" altLang="en-US" smtClean="0"/>
              <a:pPr/>
              <a:t>4</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317F5AA-C347-68A8-2F1A-6DD08C09BB49}"/>
                  </a:ext>
                </a:extLst>
              </p14:cNvPr>
              <p14:cNvContentPartPr/>
              <p14:nvPr/>
            </p14:nvContentPartPr>
            <p14:xfrm>
              <a:off x="494640" y="877320"/>
              <a:ext cx="6255720" cy="5347440"/>
            </p14:xfrm>
          </p:contentPart>
        </mc:Choice>
        <mc:Fallback xmlns="">
          <p:pic>
            <p:nvPicPr>
              <p:cNvPr id="5" name="Ink 4">
                <a:extLst>
                  <a:ext uri="{FF2B5EF4-FFF2-40B4-BE49-F238E27FC236}">
                    <a16:creationId xmlns:a16="http://schemas.microsoft.com/office/drawing/2014/main" id="{5317F5AA-C347-68A8-2F1A-6DD08C09BB49}"/>
                  </a:ext>
                </a:extLst>
              </p:cNvPr>
              <p:cNvPicPr/>
              <p:nvPr/>
            </p:nvPicPr>
            <p:blipFill>
              <a:blip r:embed="rId4"/>
              <a:stretch>
                <a:fillRect/>
              </a:stretch>
            </p:blipFill>
            <p:spPr>
              <a:xfrm>
                <a:off x="485280" y="867960"/>
                <a:ext cx="6274440" cy="5366160"/>
              </a:xfrm>
              <a:prstGeom prst="rect">
                <a:avLst/>
              </a:prstGeom>
            </p:spPr>
          </p:pic>
        </mc:Fallback>
      </mc:AlternateContent>
    </p:spTree>
    <p:extLst>
      <p:ext uri="{BB962C8B-B14F-4D97-AF65-F5344CB8AC3E}">
        <p14:creationId xmlns:p14="http://schemas.microsoft.com/office/powerpoint/2010/main" val="1330174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46DE-A630-6A8D-7E15-1BBCFE257428}"/>
              </a:ext>
            </a:extLst>
          </p:cNvPr>
          <p:cNvSpPr>
            <a:spLocks noGrp="1"/>
          </p:cNvSpPr>
          <p:nvPr>
            <p:ph type="title"/>
          </p:nvPr>
        </p:nvSpPr>
        <p:spPr/>
        <p:txBody>
          <a:bodyPr/>
          <a:lstStyle/>
          <a:p>
            <a:r>
              <a:rPr lang="en-US" dirty="0"/>
              <a:t>KNN in Python</a:t>
            </a:r>
          </a:p>
        </p:txBody>
      </p:sp>
      <p:sp>
        <p:nvSpPr>
          <p:cNvPr id="3" name="Slide Number Placeholder 2">
            <a:extLst>
              <a:ext uri="{FF2B5EF4-FFF2-40B4-BE49-F238E27FC236}">
                <a16:creationId xmlns:a16="http://schemas.microsoft.com/office/drawing/2014/main" id="{DD05F6B8-E4F9-F842-9D66-6313524309D5}"/>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2A5219DD-B07E-1704-DAB2-B2B9948FA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515" y="920016"/>
            <a:ext cx="9326880" cy="5017972"/>
          </a:xfrm>
          <a:prstGeom prst="rect">
            <a:avLst/>
          </a:prstGeom>
        </p:spPr>
      </p:pic>
      <p:sp>
        <p:nvSpPr>
          <p:cNvPr id="6" name="TextBox 5">
            <a:extLst>
              <a:ext uri="{FF2B5EF4-FFF2-40B4-BE49-F238E27FC236}">
                <a16:creationId xmlns:a16="http://schemas.microsoft.com/office/drawing/2014/main" id="{AB4D2F20-5FEB-6B85-4513-E52D72657387}"/>
              </a:ext>
            </a:extLst>
          </p:cNvPr>
          <p:cNvSpPr txBox="1"/>
          <p:nvPr/>
        </p:nvSpPr>
        <p:spPr>
          <a:xfrm>
            <a:off x="1429883" y="6381757"/>
            <a:ext cx="1489510" cy="276999"/>
          </a:xfrm>
          <a:prstGeom prst="rect">
            <a:avLst/>
          </a:prstGeom>
          <a:noFill/>
        </p:spPr>
        <p:txBody>
          <a:bodyPr wrap="none" rtlCol="0">
            <a:spAutoFit/>
          </a:bodyPr>
          <a:lstStyle/>
          <a:p>
            <a:r>
              <a:rPr lang="en-US" sz="1200" dirty="0"/>
              <a:t>Source: scikit-learn</a:t>
            </a:r>
          </a:p>
        </p:txBody>
      </p:sp>
    </p:spTree>
    <p:extLst>
      <p:ext uri="{BB962C8B-B14F-4D97-AF65-F5344CB8AC3E}">
        <p14:creationId xmlns:p14="http://schemas.microsoft.com/office/powerpoint/2010/main" val="3433223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1B14-0085-34F1-E23A-C418F55FEA44}"/>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F3648474-BBE1-E6C3-FE38-172783F0FD04}"/>
              </a:ext>
            </a:extLst>
          </p:cNvPr>
          <p:cNvSpPr>
            <a:spLocks noGrp="1"/>
          </p:cNvSpPr>
          <p:nvPr>
            <p:ph idx="1"/>
          </p:nvPr>
        </p:nvSpPr>
        <p:spPr/>
        <p:txBody>
          <a:bodyPr/>
          <a:lstStyle/>
          <a:p>
            <a:r>
              <a:rPr lang="en-GB" dirty="0">
                <a:effectLst/>
              </a:rPr>
              <a:t>When we have a variety of models of different complexity (e.g., linear or logistic regression models with different degree polynomials or KNN classifiers with different values of K), how should we pick the right one?</a:t>
            </a:r>
          </a:p>
          <a:p>
            <a:endParaRPr lang="en-US" dirty="0"/>
          </a:p>
        </p:txBody>
      </p:sp>
      <p:sp>
        <p:nvSpPr>
          <p:cNvPr id="4" name="Slide Number Placeholder 3">
            <a:extLst>
              <a:ext uri="{FF2B5EF4-FFF2-40B4-BE49-F238E27FC236}">
                <a16:creationId xmlns:a16="http://schemas.microsoft.com/office/drawing/2014/main" id="{9C43E36D-E499-BEF6-C3B8-554139D586D4}"/>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a:p>
        </p:txBody>
      </p:sp>
    </p:spTree>
    <p:extLst>
      <p:ext uri="{BB962C8B-B14F-4D97-AF65-F5344CB8AC3E}">
        <p14:creationId xmlns:p14="http://schemas.microsoft.com/office/powerpoint/2010/main" val="1359593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CFC5-5624-37D2-D287-626CDB571E70}"/>
              </a:ext>
            </a:extLst>
          </p:cNvPr>
          <p:cNvSpPr>
            <a:spLocks noGrp="1"/>
          </p:cNvSpPr>
          <p:nvPr>
            <p:ph type="title"/>
          </p:nvPr>
        </p:nvSpPr>
        <p:spPr/>
        <p:txBody>
          <a:bodyPr/>
          <a:lstStyle/>
          <a:p>
            <a:r>
              <a:rPr lang="en-US" dirty="0"/>
              <a:t>Misclassification rate</a:t>
            </a:r>
          </a:p>
        </p:txBody>
      </p:sp>
      <p:sp>
        <p:nvSpPr>
          <p:cNvPr id="3" name="Content Placeholder 2">
            <a:extLst>
              <a:ext uri="{FF2B5EF4-FFF2-40B4-BE49-F238E27FC236}">
                <a16:creationId xmlns:a16="http://schemas.microsoft.com/office/drawing/2014/main" id="{2B16FE20-A20E-DEAD-EE76-3A67B8B3F72F}"/>
              </a:ext>
            </a:extLst>
          </p:cNvPr>
          <p:cNvSpPr>
            <a:spLocks noGrp="1"/>
          </p:cNvSpPr>
          <p:nvPr>
            <p:ph idx="1"/>
          </p:nvPr>
        </p:nvSpPr>
        <p:spPr/>
        <p:txBody>
          <a:bodyPr/>
          <a:lstStyle/>
          <a:p>
            <a:r>
              <a:rPr lang="en-GB" dirty="0">
                <a:effectLst/>
              </a:rPr>
              <a:t>A natural approach is to compute the misclassification rate on the training set for each method.</a:t>
            </a:r>
          </a:p>
          <a:p>
            <a:r>
              <a:rPr lang="en-GB" dirty="0">
                <a:effectLst/>
              </a:rPr>
              <a:t>However, what we really care about is generalisation error, which is the expected value of the misclassification rate when averaged over future data.</a:t>
            </a:r>
          </a:p>
          <a:p>
            <a:r>
              <a:rPr lang="en-GB" dirty="0">
                <a:effectLst/>
              </a:rPr>
              <a:t>This can be approximated by computing the misclassification rate on a large independent </a:t>
            </a:r>
            <a:r>
              <a:rPr lang="en-GB" dirty="0">
                <a:solidFill>
                  <a:srgbClr val="FF0000"/>
                </a:solidFill>
                <a:effectLst/>
              </a:rPr>
              <a:t>test set</a:t>
            </a:r>
            <a:r>
              <a:rPr lang="en-GB" dirty="0">
                <a:effectLst/>
              </a:rPr>
              <a:t>, not used during model training.</a:t>
            </a:r>
          </a:p>
          <a:p>
            <a:endParaRPr lang="en-GB" dirty="0">
              <a:effectLst/>
            </a:endParaRP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5B5F96F7-92D0-8432-156F-D9768A1B7D5C}"/>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a:p>
        </p:txBody>
      </p:sp>
    </p:spTree>
    <p:extLst>
      <p:ext uri="{BB962C8B-B14F-4D97-AF65-F5344CB8AC3E}">
        <p14:creationId xmlns:p14="http://schemas.microsoft.com/office/powerpoint/2010/main" val="2977041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B71-995C-E2FC-6272-F858DACCCD5E}"/>
              </a:ext>
            </a:extLst>
          </p:cNvPr>
          <p:cNvSpPr>
            <a:spLocks noGrp="1"/>
          </p:cNvSpPr>
          <p:nvPr>
            <p:ph type="title"/>
          </p:nvPr>
        </p:nvSpPr>
        <p:spPr/>
        <p:txBody>
          <a:bodyPr/>
          <a:lstStyle/>
          <a:p>
            <a:r>
              <a:rPr lang="en-US" dirty="0"/>
              <a:t>Model selection - revisited</a:t>
            </a:r>
          </a:p>
        </p:txBody>
      </p:sp>
      <p:sp>
        <p:nvSpPr>
          <p:cNvPr id="3" name="Content Placeholder 2">
            <a:extLst>
              <a:ext uri="{FF2B5EF4-FFF2-40B4-BE49-F238E27FC236}">
                <a16:creationId xmlns:a16="http://schemas.microsoft.com/office/drawing/2014/main" id="{176E7B53-FF71-8020-2903-D5FC9E846E72}"/>
              </a:ext>
            </a:extLst>
          </p:cNvPr>
          <p:cNvSpPr>
            <a:spLocks noGrp="1"/>
          </p:cNvSpPr>
          <p:nvPr>
            <p:ph idx="1"/>
          </p:nvPr>
        </p:nvSpPr>
        <p:spPr/>
        <p:txBody>
          <a:bodyPr/>
          <a:lstStyle/>
          <a:p>
            <a:r>
              <a:rPr lang="en-GB" dirty="0">
                <a:effectLst/>
              </a:rPr>
              <a:t>When training the model, we don’t have access to the test set (by assumption), so we cannot use the test set to pick the model of the right complexity. </a:t>
            </a:r>
          </a:p>
          <a:p>
            <a:r>
              <a:rPr lang="en-GB" dirty="0">
                <a:effectLst/>
              </a:rPr>
              <a:t>However, we can create a test set by partitioning the training set into two parts: the part used for training the model and the second part, called the </a:t>
            </a:r>
            <a:r>
              <a:rPr lang="en-GB" dirty="0">
                <a:solidFill>
                  <a:srgbClr val="FF0000"/>
                </a:solidFill>
                <a:effectLst/>
              </a:rPr>
              <a:t>validation set</a:t>
            </a:r>
            <a:r>
              <a:rPr lang="en-GB" dirty="0">
                <a:effectLst/>
              </a:rPr>
              <a:t>, used for selecting the model complexity. </a:t>
            </a:r>
          </a:p>
          <a:p>
            <a:r>
              <a:rPr lang="en-GB" dirty="0">
                <a:effectLst/>
              </a:rPr>
              <a:t>We then fit all the models on the training set, </a:t>
            </a:r>
            <a:r>
              <a:rPr lang="en-GB" dirty="0"/>
              <a:t>evaluate </a:t>
            </a:r>
            <a:r>
              <a:rPr lang="en-GB" dirty="0">
                <a:effectLst/>
              </a:rPr>
              <a:t>their performance on the validation set, and pick the best </a:t>
            </a:r>
            <a:r>
              <a:rPr lang="en-GB" dirty="0"/>
              <a:t>model/parameters. </a:t>
            </a:r>
            <a:endParaRPr lang="en-GB" dirty="0">
              <a:effectLst/>
            </a:endParaRPr>
          </a:p>
          <a:p>
            <a:r>
              <a:rPr lang="en-GB" dirty="0">
                <a:effectLst/>
              </a:rPr>
              <a:t>Once we have picked the best model, we can refit it to all the available data. If we have a separate test set, we can evaluate performance on </a:t>
            </a:r>
            <a:r>
              <a:rPr lang="en-GB" dirty="0"/>
              <a:t>this </a:t>
            </a:r>
            <a:r>
              <a:rPr lang="en-GB" dirty="0">
                <a:effectLst/>
              </a:rPr>
              <a:t>to estimate the performance of our</a:t>
            </a:r>
            <a:r>
              <a:rPr lang="en-GB" dirty="0"/>
              <a:t> </a:t>
            </a:r>
            <a:r>
              <a:rPr lang="en-GB" dirty="0">
                <a:effectLst/>
              </a:rPr>
              <a:t>method.</a:t>
            </a:r>
          </a:p>
          <a:p>
            <a:endParaRPr lang="en-US" dirty="0"/>
          </a:p>
        </p:txBody>
      </p:sp>
      <p:sp>
        <p:nvSpPr>
          <p:cNvPr id="4" name="Slide Number Placeholder 3">
            <a:extLst>
              <a:ext uri="{FF2B5EF4-FFF2-40B4-BE49-F238E27FC236}">
                <a16:creationId xmlns:a16="http://schemas.microsoft.com/office/drawing/2014/main" id="{B59A71A4-E442-8C11-1C21-362017182918}"/>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a:p>
        </p:txBody>
      </p:sp>
    </p:spTree>
    <p:extLst>
      <p:ext uri="{BB962C8B-B14F-4D97-AF65-F5344CB8AC3E}">
        <p14:creationId xmlns:p14="http://schemas.microsoft.com/office/powerpoint/2010/main" val="3179898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012C-C5F2-2043-C035-3E72BC1C424C}"/>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62D1DD5E-8C40-3A83-E71F-1AB99EE4A4FC}"/>
              </a:ext>
            </a:extLst>
          </p:cNvPr>
          <p:cNvSpPr>
            <a:spLocks noGrp="1"/>
          </p:cNvSpPr>
          <p:nvPr>
            <p:ph idx="1"/>
          </p:nvPr>
        </p:nvSpPr>
        <p:spPr/>
        <p:txBody>
          <a:bodyPr/>
          <a:lstStyle/>
          <a:p>
            <a:r>
              <a:rPr lang="en-GB" sz="1920" dirty="0"/>
              <a:t>When we fit highly flexible models, we need to be careful not to overfit the data; that is, we should avoid trying to model every minor variation in the input since this is more likely to be noise than true signal. </a:t>
            </a:r>
          </a:p>
          <a:p>
            <a:endParaRPr lang="en-GB" sz="1920" dirty="0"/>
          </a:p>
          <a:p>
            <a:endParaRPr lang="en-GB" sz="1920" dirty="0"/>
          </a:p>
          <a:p>
            <a:endParaRPr lang="en-GB" sz="1920" dirty="0"/>
          </a:p>
          <a:p>
            <a:endParaRPr lang="en-GB" sz="1920" dirty="0"/>
          </a:p>
          <a:p>
            <a:endParaRPr lang="en-GB" sz="1920" dirty="0"/>
          </a:p>
          <a:p>
            <a:endParaRPr lang="en-GB" sz="1920" dirty="0"/>
          </a:p>
          <a:p>
            <a:r>
              <a:rPr lang="en-GB" sz="1920" dirty="0"/>
              <a:t>This is illustrated in the figure above, where we see that using a high-degree polynomial results in a very “wiggly” curve. It is unlikely that the true function has such extreme oscillations. </a:t>
            </a:r>
          </a:p>
          <a:p>
            <a:r>
              <a:rPr lang="en-GB" sz="1920" dirty="0"/>
              <a:t>Using such a model may result in in accurate predictions of future outputs.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C13175EA-1BB2-FBAC-1705-F041A3AD71C1}"/>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a:p>
        </p:txBody>
      </p:sp>
      <p:pic>
        <p:nvPicPr>
          <p:cNvPr id="6" name="Picture 5" descr="Diagram&#10;&#10;Description automatically generated with medium confidence">
            <a:extLst>
              <a:ext uri="{FF2B5EF4-FFF2-40B4-BE49-F238E27FC236}">
                <a16:creationId xmlns:a16="http://schemas.microsoft.com/office/drawing/2014/main" id="{56488A4E-318B-D63C-121E-7F8223C0FFF5}"/>
              </a:ext>
            </a:extLst>
          </p:cNvPr>
          <p:cNvPicPr>
            <a:picLocks noChangeAspect="1"/>
          </p:cNvPicPr>
          <p:nvPr/>
        </p:nvPicPr>
        <p:blipFill rotWithShape="1">
          <a:blip r:embed="rId2">
            <a:extLst>
              <a:ext uri="{28A0092B-C50C-407E-A947-70E740481C1C}">
                <a14:useLocalDpi xmlns:a14="http://schemas.microsoft.com/office/drawing/2010/main" val="0"/>
              </a:ext>
            </a:extLst>
          </a:blip>
          <a:srcRect t="14034" b="7376"/>
          <a:stretch/>
        </p:blipFill>
        <p:spPr>
          <a:xfrm>
            <a:off x="2034749" y="2392089"/>
            <a:ext cx="7604045" cy="1972552"/>
          </a:xfrm>
          <a:prstGeom prst="rect">
            <a:avLst/>
          </a:prstGeom>
        </p:spPr>
      </p:pic>
    </p:spTree>
    <p:extLst>
      <p:ext uri="{BB962C8B-B14F-4D97-AF65-F5344CB8AC3E}">
        <p14:creationId xmlns:p14="http://schemas.microsoft.com/office/powerpoint/2010/main" val="1705591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AAA9-12BE-8DFF-8128-00A7B3A4B411}"/>
              </a:ext>
            </a:extLst>
          </p:cNvPr>
          <p:cNvSpPr>
            <a:spLocks noGrp="1"/>
          </p:cNvSpPr>
          <p:nvPr>
            <p:ph type="title"/>
          </p:nvPr>
        </p:nvSpPr>
        <p:spPr/>
        <p:txBody>
          <a:bodyPr/>
          <a:lstStyle/>
          <a:p>
            <a:r>
              <a:rPr lang="en-US" dirty="0"/>
              <a:t>Training and test errors</a:t>
            </a:r>
          </a:p>
        </p:txBody>
      </p:sp>
      <p:sp>
        <p:nvSpPr>
          <p:cNvPr id="4" name="Slide Number Placeholder 3">
            <a:extLst>
              <a:ext uri="{FF2B5EF4-FFF2-40B4-BE49-F238E27FC236}">
                <a16:creationId xmlns:a16="http://schemas.microsoft.com/office/drawing/2014/main" id="{0C778544-2E65-1186-EA28-7FDFC0B8A6AC}"/>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a:p>
        </p:txBody>
      </p:sp>
      <p:pic>
        <p:nvPicPr>
          <p:cNvPr id="3" name="Picture 2" descr="A picture containing graphical user interface&#10;&#10;Description automatically generated">
            <a:extLst>
              <a:ext uri="{FF2B5EF4-FFF2-40B4-BE49-F238E27FC236}">
                <a16:creationId xmlns:a16="http://schemas.microsoft.com/office/drawing/2014/main" id="{8A55A281-DD90-D165-C65B-486AAAD27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772" y="1628804"/>
            <a:ext cx="8302367" cy="4006554"/>
          </a:xfrm>
          <a:prstGeom prst="rect">
            <a:avLst/>
          </a:prstGeom>
        </p:spPr>
      </p:pic>
      <p:sp>
        <p:nvSpPr>
          <p:cNvPr id="5" name="TextBox 4">
            <a:extLst>
              <a:ext uri="{FF2B5EF4-FFF2-40B4-BE49-F238E27FC236}">
                <a16:creationId xmlns:a16="http://schemas.microsoft.com/office/drawing/2014/main" id="{50788C3E-5FCD-364D-F6CE-0B026D5F9809}"/>
              </a:ext>
            </a:extLst>
          </p:cNvPr>
          <p:cNvSpPr txBox="1"/>
          <p:nvPr/>
        </p:nvSpPr>
        <p:spPr>
          <a:xfrm>
            <a:off x="1997928" y="6574507"/>
            <a:ext cx="3105337" cy="246221"/>
          </a:xfrm>
          <a:prstGeom prst="rect">
            <a:avLst/>
          </a:prstGeom>
          <a:noFill/>
        </p:spPr>
        <p:txBody>
          <a:bodyPr wrap="none" rtlCol="0">
            <a:spAutoFit/>
          </a:bodyPr>
          <a:lstStyle/>
          <a:p>
            <a:r>
              <a:rPr lang="en-US" sz="1000" dirty="0">
                <a:latin typeface="Gill Sans MT" panose="020B0502020104020203" pitchFamily="34" charset="77"/>
              </a:rPr>
              <a:t>Source: Deep Learning, Ian Goodfellow </a:t>
            </a:r>
            <a:r>
              <a:rPr lang="en-US" sz="1000" i="1" dirty="0">
                <a:latin typeface="Gill Sans MT" panose="020B0502020104020203" pitchFamily="34" charset="77"/>
              </a:rPr>
              <a:t>et al.</a:t>
            </a:r>
            <a:r>
              <a:rPr lang="en-US" sz="1000" dirty="0">
                <a:latin typeface="Gill Sans MT" panose="020B0502020104020203" pitchFamily="34" charset="77"/>
              </a:rPr>
              <a:t>, MIT press.</a:t>
            </a:r>
          </a:p>
        </p:txBody>
      </p:sp>
    </p:spTree>
    <p:extLst>
      <p:ext uri="{BB962C8B-B14F-4D97-AF65-F5344CB8AC3E}">
        <p14:creationId xmlns:p14="http://schemas.microsoft.com/office/powerpoint/2010/main" val="3582300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5CED-E583-F515-F5D5-CE4F82563188}"/>
              </a:ext>
            </a:extLst>
          </p:cNvPr>
          <p:cNvSpPr>
            <a:spLocks noGrp="1"/>
          </p:cNvSpPr>
          <p:nvPr>
            <p:ph type="title"/>
          </p:nvPr>
        </p:nvSpPr>
        <p:spPr/>
        <p:txBody>
          <a:bodyPr/>
          <a:lstStyle/>
          <a:p>
            <a:r>
              <a:rPr lang="en-US" dirty="0"/>
              <a:t>Cross-validation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BE0485-AB7A-C130-A53F-7FDCD07E05BB}"/>
                  </a:ext>
                </a:extLst>
              </p:cNvPr>
              <p:cNvSpPr>
                <a:spLocks noGrp="1"/>
              </p:cNvSpPr>
              <p:nvPr>
                <p:ph idx="1"/>
              </p:nvPr>
            </p:nvSpPr>
            <p:spPr/>
            <p:txBody>
              <a:bodyPr/>
              <a:lstStyle/>
              <a:p>
                <a:r>
                  <a:rPr lang="en-GB" dirty="0">
                    <a:effectLst/>
                  </a:rPr>
                  <a:t>The idea is simple: we split the training data into </a:t>
                </a:r>
                <a14:m>
                  <m:oMath xmlns:m="http://schemas.openxmlformats.org/officeDocument/2006/math">
                    <m:r>
                      <a:rPr lang="en-GB" i="1" dirty="0" smtClean="0">
                        <a:effectLst/>
                        <a:latin typeface="Cambria Math" panose="02040503050406030204" pitchFamily="18" charset="0"/>
                      </a:rPr>
                      <m:t>𝐾</m:t>
                    </m:r>
                  </m:oMath>
                </a14:m>
                <a:r>
                  <a:rPr lang="en-GB" dirty="0">
                    <a:effectLst/>
                  </a:rPr>
                  <a:t> folds; then, for each fold </a:t>
                </a:r>
                <a14:m>
                  <m:oMath xmlns:m="http://schemas.openxmlformats.org/officeDocument/2006/math">
                    <m:r>
                      <a:rPr lang="en-GB" i="1" dirty="0" smtClean="0">
                        <a:effectLst/>
                        <a:latin typeface="Cambria Math" panose="02040503050406030204" pitchFamily="18" charset="0"/>
                      </a:rPr>
                      <m:t>𝑘</m:t>
                    </m:r>
                    <m:r>
                      <a:rPr lang="en-GB" i="1" dirty="0" smtClean="0">
                        <a:effectLst/>
                        <a:latin typeface="Cambria Math" panose="02040503050406030204" pitchFamily="18" charset="0"/>
                      </a:rPr>
                      <m:t> ∈ {1, . . . , </m:t>
                    </m:r>
                    <m:r>
                      <a:rPr lang="en-GB" i="1" dirty="0" smtClean="0">
                        <a:effectLst/>
                        <a:latin typeface="Cambria Math" panose="02040503050406030204" pitchFamily="18" charset="0"/>
                      </a:rPr>
                      <m:t>𝐾</m:t>
                    </m:r>
                    <m:r>
                      <a:rPr lang="en-GB" i="1" dirty="0" smtClean="0">
                        <a:effectLst/>
                        <a:latin typeface="Cambria Math" panose="02040503050406030204" pitchFamily="18" charset="0"/>
                      </a:rPr>
                      <m:t>}</m:t>
                    </m:r>
                  </m:oMath>
                </a14:m>
                <a:r>
                  <a:rPr lang="en-GB" dirty="0">
                    <a:effectLst/>
                  </a:rPr>
                  <a:t>, we train on all the folds but the </a:t>
                </a:r>
                <a:r>
                  <a:rPr lang="en-GB" dirty="0" err="1">
                    <a:effectLst/>
                  </a:rPr>
                  <a:t>k’th</a:t>
                </a:r>
                <a:r>
                  <a:rPr lang="en-GB" dirty="0">
                    <a:effectLst/>
                  </a:rPr>
                  <a:t>, and test on the </a:t>
                </a:r>
                <a:r>
                  <a:rPr lang="en-GB" dirty="0" err="1">
                    <a:effectLst/>
                  </a:rPr>
                  <a:t>k’th</a:t>
                </a:r>
                <a:r>
                  <a:rPr lang="en-GB" dirty="0">
                    <a:effectLst/>
                  </a:rPr>
                  <a:t>, in a round-robin fashion.</a:t>
                </a:r>
              </a:p>
              <a:p>
                <a:endParaRPr lang="en-US" dirty="0"/>
              </a:p>
            </p:txBody>
          </p:sp>
        </mc:Choice>
        <mc:Fallback xmlns="">
          <p:sp>
            <p:nvSpPr>
              <p:cNvPr id="3" name="Content Placeholder 2">
                <a:extLst>
                  <a:ext uri="{FF2B5EF4-FFF2-40B4-BE49-F238E27FC236}">
                    <a16:creationId xmlns:a16="http://schemas.microsoft.com/office/drawing/2014/main" id="{36BE0485-AB7A-C130-A53F-7FDCD07E05BB}"/>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ADBB904-0827-C1D6-B36F-0830538B9B8A}"/>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a:p>
        </p:txBody>
      </p:sp>
      <p:pic>
        <p:nvPicPr>
          <p:cNvPr id="6" name="Picture 5" descr="Chart, bar chart&#10;&#10;Description automatically generated">
            <a:extLst>
              <a:ext uri="{FF2B5EF4-FFF2-40B4-BE49-F238E27FC236}">
                <a16:creationId xmlns:a16="http://schemas.microsoft.com/office/drawing/2014/main" id="{3AE3437A-054B-B0A5-4E25-72199F7CF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481" y="2824134"/>
            <a:ext cx="5013960" cy="3246120"/>
          </a:xfrm>
          <a:prstGeom prst="rect">
            <a:avLst/>
          </a:prstGeom>
        </p:spPr>
      </p:pic>
    </p:spTree>
    <p:extLst>
      <p:ext uri="{BB962C8B-B14F-4D97-AF65-F5344CB8AC3E}">
        <p14:creationId xmlns:p14="http://schemas.microsoft.com/office/powerpoint/2010/main" val="2512078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6501-3DAF-BB57-D4A7-FD9187BA70B8}"/>
              </a:ext>
            </a:extLst>
          </p:cNvPr>
          <p:cNvSpPr>
            <a:spLocks noGrp="1"/>
          </p:cNvSpPr>
          <p:nvPr>
            <p:ph type="title"/>
          </p:nvPr>
        </p:nvSpPr>
        <p:spPr/>
        <p:txBody>
          <a:bodyPr/>
          <a:lstStyle/>
          <a:p>
            <a:r>
              <a:rPr lang="en-US" dirty="0"/>
              <a:t>N-Fold cross validation</a:t>
            </a:r>
          </a:p>
        </p:txBody>
      </p:sp>
      <p:sp>
        <p:nvSpPr>
          <p:cNvPr id="3" name="Content Placeholder 2">
            <a:extLst>
              <a:ext uri="{FF2B5EF4-FFF2-40B4-BE49-F238E27FC236}">
                <a16:creationId xmlns:a16="http://schemas.microsoft.com/office/drawing/2014/main" id="{53A55346-0230-4765-1776-B4A392242181}"/>
              </a:ext>
            </a:extLst>
          </p:cNvPr>
          <p:cNvSpPr>
            <a:spLocks noGrp="1"/>
          </p:cNvSpPr>
          <p:nvPr>
            <p:ph idx="1"/>
          </p:nvPr>
        </p:nvSpPr>
        <p:spPr/>
        <p:txBody>
          <a:bodyPr/>
          <a:lstStyle/>
          <a:p>
            <a:r>
              <a:rPr lang="en-GB" dirty="0">
                <a:effectLst/>
              </a:rPr>
              <a:t>We then compute the error averaged over all the folds and use this as a proxy for the test error.</a:t>
            </a:r>
          </a:p>
          <a:p>
            <a:r>
              <a:rPr lang="en-GB" dirty="0">
                <a:effectLst/>
              </a:rPr>
              <a:t>Note that each point gets predicted only once, although it will be used for training K−1 times.</a:t>
            </a:r>
          </a:p>
          <a:p>
            <a:r>
              <a:rPr lang="en-GB" dirty="0">
                <a:effectLst/>
              </a:rPr>
              <a:t>It is common to use K = 5 or 10; this is called 5 or 10-fold CV. </a:t>
            </a:r>
          </a:p>
          <a:p>
            <a:r>
              <a:rPr lang="en-GB" dirty="0">
                <a:effectLst/>
              </a:rPr>
              <a:t>If we set K = N, then we get a method called </a:t>
            </a:r>
            <a:r>
              <a:rPr lang="en-GB" dirty="0">
                <a:solidFill>
                  <a:srgbClr val="FF0000"/>
                </a:solidFill>
                <a:effectLst/>
              </a:rPr>
              <a:t>leave-one-out cross-validation, or  LOOCV, since in fold </a:t>
            </a:r>
            <a:r>
              <a:rPr lang="en-GB" dirty="0" err="1">
                <a:solidFill>
                  <a:srgbClr val="FF0000"/>
                </a:solidFill>
                <a:effectLst/>
              </a:rPr>
              <a:t>i</a:t>
            </a:r>
            <a:r>
              <a:rPr lang="en-GB" dirty="0">
                <a:solidFill>
                  <a:srgbClr val="FF0000"/>
                </a:solidFill>
                <a:effectLst/>
              </a:rPr>
              <a:t>, we train on all the data cases except for </a:t>
            </a:r>
            <a:r>
              <a:rPr lang="en-GB" dirty="0" err="1">
                <a:solidFill>
                  <a:srgbClr val="FF0000"/>
                </a:solidFill>
                <a:effectLst/>
              </a:rPr>
              <a:t>i</a:t>
            </a:r>
            <a:r>
              <a:rPr lang="en-GB" dirty="0">
                <a:effectLst/>
              </a:rPr>
              <a:t> and then test on </a:t>
            </a:r>
            <a:r>
              <a:rPr lang="en-GB" dirty="0" err="1">
                <a:effectLst/>
              </a:rPr>
              <a:t>i</a:t>
            </a:r>
            <a:r>
              <a:rPr lang="en-GB" dirty="0">
                <a:effectLst/>
              </a:rPr>
              <a:t>.</a:t>
            </a:r>
          </a:p>
          <a:p>
            <a:endParaRPr lang="en-US" dirty="0"/>
          </a:p>
        </p:txBody>
      </p:sp>
      <p:sp>
        <p:nvSpPr>
          <p:cNvPr id="4" name="Slide Number Placeholder 3">
            <a:extLst>
              <a:ext uri="{FF2B5EF4-FFF2-40B4-BE49-F238E27FC236}">
                <a16:creationId xmlns:a16="http://schemas.microsoft.com/office/drawing/2014/main" id="{0BD44DAD-B2AA-D6A0-04E7-68792C241FB1}"/>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a:p>
        </p:txBody>
      </p:sp>
    </p:spTree>
    <p:extLst>
      <p:ext uri="{BB962C8B-B14F-4D97-AF65-F5344CB8AC3E}">
        <p14:creationId xmlns:p14="http://schemas.microsoft.com/office/powerpoint/2010/main" val="3030131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AD3DE-A813-3301-3E28-6E8F869EF78C}"/>
              </a:ext>
            </a:extLst>
          </p:cNvPr>
          <p:cNvSpPr>
            <a:spLocks noGrp="1"/>
          </p:cNvSpPr>
          <p:nvPr>
            <p:ph type="title"/>
          </p:nvPr>
        </p:nvSpPr>
        <p:spPr/>
        <p:txBody>
          <a:bodyPr/>
          <a:lstStyle/>
          <a:p>
            <a:r>
              <a:rPr lang="en-US" dirty="0"/>
              <a:t>Cross validation and model selection</a:t>
            </a:r>
          </a:p>
        </p:txBody>
      </p:sp>
      <p:sp>
        <p:nvSpPr>
          <p:cNvPr id="3" name="Content Placeholder 2">
            <a:extLst>
              <a:ext uri="{FF2B5EF4-FFF2-40B4-BE49-F238E27FC236}">
                <a16:creationId xmlns:a16="http://schemas.microsoft.com/office/drawing/2014/main" id="{DE813BCD-C975-459A-4C21-D74C4ADAE02F}"/>
              </a:ext>
            </a:extLst>
          </p:cNvPr>
          <p:cNvSpPr>
            <a:spLocks noGrp="1"/>
          </p:cNvSpPr>
          <p:nvPr>
            <p:ph idx="1"/>
          </p:nvPr>
        </p:nvSpPr>
        <p:spPr/>
        <p:txBody>
          <a:bodyPr/>
          <a:lstStyle/>
          <a:p>
            <a:r>
              <a:rPr lang="en-GB" dirty="0">
                <a:effectLst/>
              </a:rPr>
              <a:t>Choosing K for a KNN classifier is a special case of a more general problem known as model selection, where we have to choose between models with different degrees of flexibility. </a:t>
            </a:r>
          </a:p>
          <a:p>
            <a:r>
              <a:rPr lang="en-GB" dirty="0">
                <a:effectLst/>
              </a:rPr>
              <a:t>Cross-validation</a:t>
            </a:r>
            <a:r>
              <a:rPr lang="en-GB" dirty="0"/>
              <a:t> </a:t>
            </a:r>
            <a:r>
              <a:rPr lang="en-GB" dirty="0">
                <a:effectLst/>
              </a:rPr>
              <a:t>is widely used for solving such problems, although there are other methods/approaches (more on this topic later).</a:t>
            </a:r>
          </a:p>
          <a:p>
            <a:endParaRPr lang="en-US" dirty="0"/>
          </a:p>
        </p:txBody>
      </p:sp>
      <p:sp>
        <p:nvSpPr>
          <p:cNvPr id="4" name="Slide Number Placeholder 3">
            <a:extLst>
              <a:ext uri="{FF2B5EF4-FFF2-40B4-BE49-F238E27FC236}">
                <a16:creationId xmlns:a16="http://schemas.microsoft.com/office/drawing/2014/main" id="{C321A487-A026-2A3F-A0E5-7111129B0738}"/>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a:p>
        </p:txBody>
      </p:sp>
    </p:spTree>
    <p:extLst>
      <p:ext uri="{BB962C8B-B14F-4D97-AF65-F5344CB8AC3E}">
        <p14:creationId xmlns:p14="http://schemas.microsoft.com/office/powerpoint/2010/main" val="1703163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FDFA-B716-5B1C-1709-013F342E6D1A}"/>
              </a:ext>
            </a:extLst>
          </p:cNvPr>
          <p:cNvSpPr>
            <a:spLocks noGrp="1"/>
          </p:cNvSpPr>
          <p:nvPr>
            <p:ph type="title"/>
          </p:nvPr>
        </p:nvSpPr>
        <p:spPr/>
        <p:txBody>
          <a:bodyPr/>
          <a:lstStyle/>
          <a:p>
            <a:r>
              <a:rPr lang="en-GB" dirty="0"/>
              <a:t>Reporting the results </a:t>
            </a:r>
          </a:p>
        </p:txBody>
      </p:sp>
      <p:sp>
        <p:nvSpPr>
          <p:cNvPr id="4" name="Slide Number Placeholder 3">
            <a:extLst>
              <a:ext uri="{FF2B5EF4-FFF2-40B4-BE49-F238E27FC236}">
                <a16:creationId xmlns:a16="http://schemas.microsoft.com/office/drawing/2014/main" id="{6EDCE3D5-5C5C-3ED7-1A5B-CD4BEBFE9190}"/>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a:p>
        </p:txBody>
      </p:sp>
      <p:pic>
        <p:nvPicPr>
          <p:cNvPr id="5" name="Picture 4">
            <a:extLst>
              <a:ext uri="{FF2B5EF4-FFF2-40B4-BE49-F238E27FC236}">
                <a16:creationId xmlns:a16="http://schemas.microsoft.com/office/drawing/2014/main" id="{C4B9DDA7-F3D9-A540-A716-3612ED1477C8}"/>
              </a:ext>
            </a:extLst>
          </p:cNvPr>
          <p:cNvPicPr>
            <a:picLocks noChangeAspect="1"/>
          </p:cNvPicPr>
          <p:nvPr/>
        </p:nvPicPr>
        <p:blipFill>
          <a:blip r:embed="rId2"/>
          <a:stretch>
            <a:fillRect/>
          </a:stretch>
        </p:blipFill>
        <p:spPr>
          <a:xfrm>
            <a:off x="1031243" y="1125405"/>
            <a:ext cx="10076514" cy="923752"/>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6787C74E-0111-DF48-F8C0-51484BE5B7C5}"/>
              </a:ext>
            </a:extLst>
          </p:cNvPr>
          <p:cNvPicPr>
            <a:picLocks noChangeAspect="1"/>
          </p:cNvPicPr>
          <p:nvPr/>
        </p:nvPicPr>
        <p:blipFill rotWithShape="1">
          <a:blip r:embed="rId3"/>
          <a:srcRect t="7445"/>
          <a:stretch/>
        </p:blipFill>
        <p:spPr>
          <a:xfrm>
            <a:off x="3503712" y="2114921"/>
            <a:ext cx="4637990" cy="2898763"/>
          </a:xfrm>
          <a:prstGeom prst="rect">
            <a:avLst/>
          </a:prstGeom>
        </p:spPr>
      </p:pic>
      <p:pic>
        <p:nvPicPr>
          <p:cNvPr id="7" name="Picture 6">
            <a:extLst>
              <a:ext uri="{FF2B5EF4-FFF2-40B4-BE49-F238E27FC236}">
                <a16:creationId xmlns:a16="http://schemas.microsoft.com/office/drawing/2014/main" id="{B528E3B1-C0FC-3BE2-E454-896C6D56D3E8}"/>
              </a:ext>
            </a:extLst>
          </p:cNvPr>
          <p:cNvPicPr>
            <a:picLocks noChangeAspect="1"/>
          </p:cNvPicPr>
          <p:nvPr/>
        </p:nvPicPr>
        <p:blipFill>
          <a:blip r:embed="rId4"/>
          <a:stretch>
            <a:fillRect/>
          </a:stretch>
        </p:blipFill>
        <p:spPr>
          <a:xfrm>
            <a:off x="857419" y="5013684"/>
            <a:ext cx="10424160" cy="1047264"/>
          </a:xfrm>
          <a:prstGeom prst="rect">
            <a:avLst/>
          </a:prstGeom>
        </p:spPr>
      </p:pic>
      <p:sp>
        <p:nvSpPr>
          <p:cNvPr id="8" name="TextBox 7">
            <a:extLst>
              <a:ext uri="{FF2B5EF4-FFF2-40B4-BE49-F238E27FC236}">
                <a16:creationId xmlns:a16="http://schemas.microsoft.com/office/drawing/2014/main" id="{E6DE55AF-43E7-93AC-62E3-03F281E354A3}"/>
              </a:ext>
            </a:extLst>
          </p:cNvPr>
          <p:cNvSpPr txBox="1"/>
          <p:nvPr/>
        </p:nvSpPr>
        <p:spPr>
          <a:xfrm>
            <a:off x="1031243" y="6470457"/>
            <a:ext cx="3395481" cy="276999"/>
          </a:xfrm>
          <a:prstGeom prst="rect">
            <a:avLst/>
          </a:prstGeom>
          <a:noFill/>
        </p:spPr>
        <p:txBody>
          <a:bodyPr wrap="none" rtlCol="0">
            <a:spAutoFit/>
          </a:bodyPr>
          <a:lstStyle/>
          <a:p>
            <a:r>
              <a:rPr lang="en-GB" sz="1200" dirty="0">
                <a:cs typeface="Arial" panose="020B0604020202020204" pitchFamily="34" charset="0"/>
              </a:rPr>
              <a:t>A. Capstick </a:t>
            </a:r>
            <a:r>
              <a:rPr lang="en-GB" sz="1200" i="1" dirty="0">
                <a:cs typeface="Arial" panose="020B0604020202020204" pitchFamily="34" charset="0"/>
              </a:rPr>
              <a:t>et al</a:t>
            </a:r>
            <a:r>
              <a:rPr lang="en-GB" sz="1200" dirty="0">
                <a:cs typeface="Arial" panose="020B0604020202020204" pitchFamily="34" charset="0"/>
              </a:rPr>
              <a:t>., </a:t>
            </a:r>
            <a:r>
              <a:rPr lang="en-GB" sz="1200" i="1" dirty="0">
                <a:cs typeface="Arial" panose="020B0604020202020204" pitchFamily="34" charset="0"/>
              </a:rPr>
              <a:t>NPJ Digital Medicine</a:t>
            </a:r>
            <a:r>
              <a:rPr lang="en-GB" sz="1200" dirty="0">
                <a:cs typeface="Arial" panose="020B0604020202020204" pitchFamily="34" charset="0"/>
              </a:rPr>
              <a:t>, 2023. </a:t>
            </a:r>
          </a:p>
        </p:txBody>
      </p:sp>
    </p:spTree>
    <p:extLst>
      <p:ext uri="{BB962C8B-B14F-4D97-AF65-F5344CB8AC3E}">
        <p14:creationId xmlns:p14="http://schemas.microsoft.com/office/powerpoint/2010/main" val="4027170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79EE-57CE-3FA0-327E-72998777495F}"/>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3CCC68-FE7A-8D69-0A74-0C0240DE8E30}"/>
                  </a:ext>
                </a:extLst>
              </p:cNvPr>
              <p:cNvSpPr>
                <a:spLocks noGrp="1"/>
              </p:cNvSpPr>
              <p:nvPr>
                <p:ph idx="1"/>
              </p:nvPr>
            </p:nvSpPr>
            <p:spPr/>
            <p:txBody>
              <a:bodyPr/>
              <a:lstStyle/>
              <a:p>
                <a:r>
                  <a:rPr lang="en-GB" sz="2880" dirty="0">
                    <a:solidFill>
                      <a:srgbClr val="16191F"/>
                    </a:solidFill>
                  </a:rPr>
                  <a:t>Linear regression is a simple approach to supervised learning. It assumes that the dependence of </a:t>
                </a:r>
                <a14:m>
                  <m:oMath xmlns:m="http://schemas.openxmlformats.org/officeDocument/2006/math">
                    <m:r>
                      <a:rPr lang="en-GB" sz="2880" i="1" dirty="0">
                        <a:solidFill>
                          <a:srgbClr val="16191F"/>
                        </a:solidFill>
                        <a:latin typeface="Cambria Math" panose="02040503050406030204" pitchFamily="18" charset="0"/>
                      </a:rPr>
                      <m:t>𝑌</m:t>
                    </m:r>
                  </m:oMath>
                </a14:m>
                <a:r>
                  <a:rPr lang="en-GB" sz="2880" dirty="0">
                    <a:solidFill>
                      <a:srgbClr val="16191F"/>
                    </a:solidFill>
                  </a:rPr>
                  <a:t> on </a:t>
                </a:r>
                <a14:m>
                  <m:oMath xmlns:m="http://schemas.openxmlformats.org/officeDocument/2006/math">
                    <m:r>
                      <a:rPr lang="en-GB" sz="2880" i="1" dirty="0">
                        <a:solidFill>
                          <a:srgbClr val="16191F"/>
                        </a:solidFill>
                        <a:latin typeface="Cambria Math" panose="02040503050406030204" pitchFamily="18" charset="0"/>
                      </a:rPr>
                      <m:t>𝑥</m:t>
                    </m:r>
                    <m:r>
                      <a:rPr lang="en-GB" sz="2880" i="1" baseline="-25000" dirty="0">
                        <a:solidFill>
                          <a:srgbClr val="16191F"/>
                        </a:solidFill>
                        <a:latin typeface="Cambria Math" panose="02040503050406030204" pitchFamily="18" charset="0"/>
                      </a:rPr>
                      <m:t>1</m:t>
                    </m:r>
                    <m:r>
                      <a:rPr lang="en-GB" sz="2880" i="1" dirty="0">
                        <a:solidFill>
                          <a:srgbClr val="16191F"/>
                        </a:solidFill>
                        <a:latin typeface="Cambria Math" panose="02040503050406030204" pitchFamily="18" charset="0"/>
                      </a:rPr>
                      <m:t>, </m:t>
                    </m:r>
                    <m:r>
                      <a:rPr lang="en-GB" sz="2880" i="1" dirty="0">
                        <a:solidFill>
                          <a:srgbClr val="16191F"/>
                        </a:solidFill>
                        <a:latin typeface="Cambria Math" panose="02040503050406030204" pitchFamily="18" charset="0"/>
                      </a:rPr>
                      <m:t>𝑥</m:t>
                    </m:r>
                    <m:r>
                      <a:rPr lang="en-GB" sz="2880" i="1" baseline="-25000" dirty="0">
                        <a:solidFill>
                          <a:srgbClr val="16191F"/>
                        </a:solidFill>
                        <a:latin typeface="Cambria Math" panose="02040503050406030204" pitchFamily="18" charset="0"/>
                      </a:rPr>
                      <m:t>2</m:t>
                    </m:r>
                    <m:r>
                      <a:rPr lang="en-GB" sz="2880" i="1" dirty="0">
                        <a:solidFill>
                          <a:srgbClr val="16191F"/>
                        </a:solidFill>
                        <a:latin typeface="Cambria Math" panose="02040503050406030204" pitchFamily="18" charset="0"/>
                      </a:rPr>
                      <m:t>,…</m:t>
                    </m:r>
                    <m:r>
                      <a:rPr lang="en-GB" sz="2880" b="0" i="1" dirty="0" smtClean="0">
                        <a:solidFill>
                          <a:srgbClr val="16191F"/>
                        </a:solidFill>
                        <a:latin typeface="Cambria Math" panose="02040503050406030204" pitchFamily="18" charset="0"/>
                      </a:rPr>
                      <m:t>,</m:t>
                    </m:r>
                    <m:r>
                      <a:rPr lang="en-GB" sz="2880" i="1" dirty="0" err="1">
                        <a:solidFill>
                          <a:srgbClr val="16191F"/>
                        </a:solidFill>
                        <a:latin typeface="Cambria Math" panose="02040503050406030204" pitchFamily="18" charset="0"/>
                      </a:rPr>
                      <m:t>𝑥</m:t>
                    </m:r>
                    <m:r>
                      <a:rPr lang="en-GB" sz="2880" i="1" baseline="-25000" dirty="0" err="1">
                        <a:solidFill>
                          <a:srgbClr val="16191F"/>
                        </a:solidFill>
                        <a:latin typeface="Cambria Math" panose="02040503050406030204" pitchFamily="18" charset="0"/>
                      </a:rPr>
                      <m:t>𝑛</m:t>
                    </m:r>
                  </m:oMath>
                </a14:m>
                <a:r>
                  <a:rPr lang="en-GB" sz="2880" dirty="0">
                    <a:solidFill>
                      <a:srgbClr val="16191F"/>
                    </a:solidFill>
                  </a:rPr>
                  <a:t> is linear. </a:t>
                </a:r>
              </a:p>
              <a:p>
                <a:endParaRPr lang="en-US" dirty="0"/>
              </a:p>
            </p:txBody>
          </p:sp>
        </mc:Choice>
        <mc:Fallback xmlns="">
          <p:sp>
            <p:nvSpPr>
              <p:cNvPr id="3" name="Content Placeholder 2">
                <a:extLst>
                  <a:ext uri="{FF2B5EF4-FFF2-40B4-BE49-F238E27FC236}">
                    <a16:creationId xmlns:a16="http://schemas.microsoft.com/office/drawing/2014/main" id="{D73CCC68-FE7A-8D69-0A74-0C0240DE8E30}"/>
                  </a:ext>
                </a:extLst>
              </p:cNvPr>
              <p:cNvSpPr>
                <a:spLocks noGrp="1" noRot="1" noChangeAspect="1" noMove="1" noResize="1" noEditPoints="1" noAdjustHandles="1" noChangeArrowheads="1" noChangeShapeType="1" noTextEdit="1"/>
              </p:cNvSpPr>
              <p:nvPr>
                <p:ph idx="1"/>
              </p:nvPr>
            </p:nvSpPr>
            <p:spPr>
              <a:blipFill>
                <a:blip r:embed="rId2"/>
                <a:stretch>
                  <a:fillRect l="-1272" t="-152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ECB7832-76F3-5D0A-5C54-ECAA45347006}"/>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F728EA8-115D-C07B-B390-67B82AD7DC7F}"/>
                  </a:ext>
                </a:extLst>
              </p14:cNvPr>
              <p14:cNvContentPartPr/>
              <p14:nvPr/>
            </p14:nvContentPartPr>
            <p14:xfrm>
              <a:off x="1378440" y="2680920"/>
              <a:ext cx="4272480" cy="2946240"/>
            </p14:xfrm>
          </p:contentPart>
        </mc:Choice>
        <mc:Fallback xmlns="">
          <p:pic>
            <p:nvPicPr>
              <p:cNvPr id="5" name="Ink 4">
                <a:extLst>
                  <a:ext uri="{FF2B5EF4-FFF2-40B4-BE49-F238E27FC236}">
                    <a16:creationId xmlns:a16="http://schemas.microsoft.com/office/drawing/2014/main" id="{8F728EA8-115D-C07B-B390-67B82AD7DC7F}"/>
                  </a:ext>
                </a:extLst>
              </p:cNvPr>
              <p:cNvPicPr/>
              <p:nvPr/>
            </p:nvPicPr>
            <p:blipFill>
              <a:blip r:embed="rId4"/>
              <a:stretch>
                <a:fillRect/>
              </a:stretch>
            </p:blipFill>
            <p:spPr>
              <a:xfrm>
                <a:off x="1362600" y="2617560"/>
                <a:ext cx="4303800" cy="3072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9FF3C44-DF6E-8235-50CF-821A0100BE93}"/>
                  </a:ext>
                </a:extLst>
              </p14:cNvPr>
              <p14:cNvContentPartPr/>
              <p14:nvPr/>
            </p14:nvContentPartPr>
            <p14:xfrm>
              <a:off x="2205720" y="2392560"/>
              <a:ext cx="1051200" cy="3693600"/>
            </p14:xfrm>
          </p:contentPart>
        </mc:Choice>
        <mc:Fallback xmlns="">
          <p:pic>
            <p:nvPicPr>
              <p:cNvPr id="6" name="Ink 5">
                <a:extLst>
                  <a:ext uri="{FF2B5EF4-FFF2-40B4-BE49-F238E27FC236}">
                    <a16:creationId xmlns:a16="http://schemas.microsoft.com/office/drawing/2014/main" id="{69FF3C44-DF6E-8235-50CF-821A0100BE93}"/>
                  </a:ext>
                </a:extLst>
              </p:cNvPr>
              <p:cNvPicPr/>
              <p:nvPr/>
            </p:nvPicPr>
            <p:blipFill>
              <a:blip r:embed="rId6"/>
              <a:stretch>
                <a:fillRect/>
              </a:stretch>
            </p:blipFill>
            <p:spPr>
              <a:xfrm>
                <a:off x="2189880" y="2329200"/>
                <a:ext cx="1082520" cy="38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762819F-F69F-BBC2-D4FE-B44F7144D86A}"/>
                  </a:ext>
                </a:extLst>
              </p14:cNvPr>
              <p14:cNvContentPartPr/>
              <p14:nvPr/>
            </p14:nvContentPartPr>
            <p14:xfrm>
              <a:off x="1259280" y="1510200"/>
              <a:ext cx="6910560" cy="4298040"/>
            </p14:xfrm>
          </p:contentPart>
        </mc:Choice>
        <mc:Fallback xmlns="">
          <p:pic>
            <p:nvPicPr>
              <p:cNvPr id="7" name="Ink 6">
                <a:extLst>
                  <a:ext uri="{FF2B5EF4-FFF2-40B4-BE49-F238E27FC236}">
                    <a16:creationId xmlns:a16="http://schemas.microsoft.com/office/drawing/2014/main" id="{2762819F-F69F-BBC2-D4FE-B44F7144D86A}"/>
                  </a:ext>
                </a:extLst>
              </p:cNvPr>
              <p:cNvPicPr/>
              <p:nvPr/>
            </p:nvPicPr>
            <p:blipFill>
              <a:blip r:embed="rId8"/>
              <a:stretch>
                <a:fillRect/>
              </a:stretch>
            </p:blipFill>
            <p:spPr>
              <a:xfrm>
                <a:off x="1249920" y="1500840"/>
                <a:ext cx="6929280" cy="4316760"/>
              </a:xfrm>
              <a:prstGeom prst="rect">
                <a:avLst/>
              </a:prstGeom>
            </p:spPr>
          </p:pic>
        </mc:Fallback>
      </mc:AlternateContent>
    </p:spTree>
    <p:extLst>
      <p:ext uri="{BB962C8B-B14F-4D97-AF65-F5344CB8AC3E}">
        <p14:creationId xmlns:p14="http://schemas.microsoft.com/office/powerpoint/2010/main" val="2923393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E3CC-0455-E1AE-804B-64F9B6229E57}"/>
              </a:ext>
            </a:extLst>
          </p:cNvPr>
          <p:cNvSpPr>
            <a:spLocks noGrp="1"/>
          </p:cNvSpPr>
          <p:nvPr>
            <p:ph type="title"/>
          </p:nvPr>
        </p:nvSpPr>
        <p:spPr/>
        <p:txBody>
          <a:bodyPr/>
          <a:lstStyle/>
          <a:p>
            <a:r>
              <a:rPr lang="en-GB" dirty="0">
                <a:effectLst/>
              </a:rPr>
              <a:t>Model selection</a:t>
            </a:r>
            <a:endParaRPr lang="en-US" dirty="0"/>
          </a:p>
        </p:txBody>
      </p:sp>
      <p:sp>
        <p:nvSpPr>
          <p:cNvPr id="3" name="Content Placeholder 2">
            <a:extLst>
              <a:ext uri="{FF2B5EF4-FFF2-40B4-BE49-F238E27FC236}">
                <a16:creationId xmlns:a16="http://schemas.microsoft.com/office/drawing/2014/main" id="{D5B76C03-71C6-8E39-DE45-E3E43A30BAD4}"/>
              </a:ext>
            </a:extLst>
          </p:cNvPr>
          <p:cNvSpPr>
            <a:spLocks noGrp="1"/>
          </p:cNvSpPr>
          <p:nvPr>
            <p:ph idx="1"/>
          </p:nvPr>
        </p:nvSpPr>
        <p:spPr/>
        <p:txBody>
          <a:bodyPr/>
          <a:lstStyle/>
          <a:p>
            <a:r>
              <a:rPr lang="en-GB" dirty="0">
                <a:effectLst/>
              </a:rPr>
              <a:t>All models are wrong, but some models are useful</a:t>
            </a:r>
            <a:r>
              <a:rPr lang="en-GB" dirty="0"/>
              <a:t> - </a:t>
            </a:r>
            <a:r>
              <a:rPr lang="en-GB" dirty="0">
                <a:effectLst/>
              </a:rPr>
              <a:t> George Box (Box and Draper 1987).</a:t>
            </a:r>
          </a:p>
          <a:p>
            <a:r>
              <a:rPr lang="en-GB" dirty="0">
                <a:effectLst/>
              </a:rPr>
              <a:t>Much of machine learning is concerned with devising different models, and different algorithms to fit them. </a:t>
            </a:r>
          </a:p>
          <a:p>
            <a:r>
              <a:rPr lang="en-GB" dirty="0">
                <a:effectLst/>
              </a:rPr>
              <a:t>We can use methods such as cross-validation to choose the best method for our problem empirically. </a:t>
            </a:r>
          </a:p>
          <a:p>
            <a:r>
              <a:rPr lang="en-GB" dirty="0">
                <a:effectLst/>
              </a:rPr>
              <a:t>However, there is no universally best model — this is sometimes called the </a:t>
            </a:r>
            <a:r>
              <a:rPr lang="en-GB" dirty="0">
                <a:solidFill>
                  <a:srgbClr val="FF0000"/>
                </a:solidFill>
                <a:effectLst/>
              </a:rPr>
              <a:t>no free lunch theorem </a:t>
            </a:r>
            <a:r>
              <a:rPr lang="en-GB" dirty="0">
                <a:effectLst/>
              </a:rPr>
              <a:t>(Wolpert 1996).</a:t>
            </a:r>
          </a:p>
          <a:p>
            <a:r>
              <a:rPr lang="en-GB" dirty="0">
                <a:effectLst/>
              </a:rPr>
              <a:t>The reason for this is that a set of assumptions that work well in one domain may work poorly in another.</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F6EBDBCD-E606-A61E-FFA1-3016A7C6A463}"/>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1551044-E922-D084-D4D0-1BC37D9F6004}"/>
                  </a:ext>
                </a:extLst>
              </p14:cNvPr>
              <p14:cNvContentPartPr/>
              <p14:nvPr/>
            </p14:nvContentPartPr>
            <p14:xfrm>
              <a:off x="4495320" y="1898640"/>
              <a:ext cx="2039400" cy="138960"/>
            </p14:xfrm>
          </p:contentPart>
        </mc:Choice>
        <mc:Fallback>
          <p:pic>
            <p:nvPicPr>
              <p:cNvPr id="5" name="Ink 4">
                <a:extLst>
                  <a:ext uri="{FF2B5EF4-FFF2-40B4-BE49-F238E27FC236}">
                    <a16:creationId xmlns:a16="http://schemas.microsoft.com/office/drawing/2014/main" id="{21551044-E922-D084-D4D0-1BC37D9F6004}"/>
                  </a:ext>
                </a:extLst>
              </p:cNvPr>
              <p:cNvPicPr/>
              <p:nvPr/>
            </p:nvPicPr>
            <p:blipFill>
              <a:blip r:embed="rId3"/>
              <a:stretch>
                <a:fillRect/>
              </a:stretch>
            </p:blipFill>
            <p:spPr>
              <a:xfrm>
                <a:off x="4485960" y="1889280"/>
                <a:ext cx="2058120" cy="157680"/>
              </a:xfrm>
              <a:prstGeom prst="rect">
                <a:avLst/>
              </a:prstGeom>
            </p:spPr>
          </p:pic>
        </mc:Fallback>
      </mc:AlternateContent>
    </p:spTree>
    <p:extLst>
      <p:ext uri="{BB962C8B-B14F-4D97-AF65-F5344CB8AC3E}">
        <p14:creationId xmlns:p14="http://schemas.microsoft.com/office/powerpoint/2010/main" val="1865672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AAA5-E1D7-3043-2877-057F0BD50284}"/>
              </a:ext>
            </a:extLst>
          </p:cNvPr>
          <p:cNvSpPr>
            <a:spLocks noGrp="1"/>
          </p:cNvSpPr>
          <p:nvPr>
            <p:ph type="title"/>
          </p:nvPr>
        </p:nvSpPr>
        <p:spPr/>
        <p:txBody>
          <a:bodyPr/>
          <a:lstStyle/>
          <a:p>
            <a:r>
              <a:rPr lang="en-US" dirty="0"/>
              <a:t>Different models for different problems</a:t>
            </a:r>
          </a:p>
        </p:txBody>
      </p:sp>
      <p:sp>
        <p:nvSpPr>
          <p:cNvPr id="3" name="Content Placeholder 2">
            <a:extLst>
              <a:ext uri="{FF2B5EF4-FFF2-40B4-BE49-F238E27FC236}">
                <a16:creationId xmlns:a16="http://schemas.microsoft.com/office/drawing/2014/main" id="{DEB5A09B-B8E2-EA96-0581-4B89330073E6}"/>
              </a:ext>
            </a:extLst>
          </p:cNvPr>
          <p:cNvSpPr>
            <a:spLocks noGrp="1"/>
          </p:cNvSpPr>
          <p:nvPr>
            <p:ph idx="1"/>
          </p:nvPr>
        </p:nvSpPr>
        <p:spPr/>
        <p:txBody>
          <a:bodyPr/>
          <a:lstStyle/>
          <a:p>
            <a:r>
              <a:rPr lang="en-GB" dirty="0">
                <a:effectLst/>
              </a:rPr>
              <a:t>We need to develop many different types of models to cover the wide variety of data that occurs in the real world. </a:t>
            </a:r>
          </a:p>
          <a:p>
            <a:r>
              <a:rPr lang="en-GB" dirty="0">
                <a:effectLst/>
              </a:rPr>
              <a:t>And for each model, there may be many different methods that we can use to train the model, which </a:t>
            </a:r>
            <a:r>
              <a:rPr lang="en-GB" dirty="0"/>
              <a:t>make </a:t>
            </a:r>
            <a:r>
              <a:rPr lang="en-GB" dirty="0">
                <a:effectLst/>
              </a:rPr>
              <a:t>different speed-accuracy-complexity trade-offs.</a:t>
            </a:r>
          </a:p>
          <a:p>
            <a:r>
              <a:rPr lang="en-GB" dirty="0"/>
              <a:t>More on this next week. </a:t>
            </a:r>
            <a:endParaRPr lang="en-GB" dirty="0">
              <a:effectLst/>
            </a:endParaRPr>
          </a:p>
          <a:p>
            <a:endParaRPr lang="en-US" dirty="0"/>
          </a:p>
        </p:txBody>
      </p:sp>
      <p:sp>
        <p:nvSpPr>
          <p:cNvPr id="4" name="Slide Number Placeholder 3">
            <a:extLst>
              <a:ext uri="{FF2B5EF4-FFF2-40B4-BE49-F238E27FC236}">
                <a16:creationId xmlns:a16="http://schemas.microsoft.com/office/drawing/2014/main" id="{E51998B3-0621-D2E3-E35A-AF7F1B5CFE90}"/>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a:p>
        </p:txBody>
      </p:sp>
    </p:spTree>
    <p:extLst>
      <p:ext uri="{BB962C8B-B14F-4D97-AF65-F5344CB8AC3E}">
        <p14:creationId xmlns:p14="http://schemas.microsoft.com/office/powerpoint/2010/main" val="2992820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ABB61-AC8F-C76C-84F8-92D1BEDF618C}"/>
              </a:ext>
            </a:extLst>
          </p:cNvPr>
          <p:cNvSpPr>
            <a:spLocks noGrp="1"/>
          </p:cNvSpPr>
          <p:nvPr>
            <p:ph type="title"/>
          </p:nvPr>
        </p:nvSpPr>
        <p:spPr/>
        <p:txBody>
          <a:bodyPr/>
          <a:lstStyle/>
          <a:p>
            <a:r>
              <a:rPr lang="en-GB" dirty="0"/>
              <a:t>Open discussion</a:t>
            </a:r>
          </a:p>
        </p:txBody>
      </p:sp>
      <p:sp>
        <p:nvSpPr>
          <p:cNvPr id="3" name="Content Placeholder 2">
            <a:extLst>
              <a:ext uri="{FF2B5EF4-FFF2-40B4-BE49-F238E27FC236}">
                <a16:creationId xmlns:a16="http://schemas.microsoft.com/office/drawing/2014/main" id="{C53C14BB-AFA6-AB02-4C8F-6DCCD57D6BF4}"/>
              </a:ext>
            </a:extLst>
          </p:cNvPr>
          <p:cNvSpPr>
            <a:spLocks noGrp="1"/>
          </p:cNvSpPr>
          <p:nvPr>
            <p:ph idx="1"/>
          </p:nvPr>
        </p:nvSpPr>
        <p:spPr/>
        <p:txBody>
          <a:bodyPr/>
          <a:lstStyle/>
          <a:p>
            <a:r>
              <a:rPr lang="en-GB" dirty="0"/>
              <a:t>You have developed several models trained on the same dataset. Each model gives slightly different predictions and evaluation metrics (e.g. RMSE, MAE). </a:t>
            </a:r>
          </a:p>
          <a:p>
            <a:r>
              <a:rPr lang="en-GB" dirty="0"/>
              <a:t>How would you decide which model to use in practice?</a:t>
            </a:r>
          </a:p>
        </p:txBody>
      </p:sp>
      <p:sp>
        <p:nvSpPr>
          <p:cNvPr id="4" name="Slide Number Placeholder 3">
            <a:extLst>
              <a:ext uri="{FF2B5EF4-FFF2-40B4-BE49-F238E27FC236}">
                <a16:creationId xmlns:a16="http://schemas.microsoft.com/office/drawing/2014/main" id="{E99A23A5-9C67-0B1E-6778-E10E1BFDA5B6}"/>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5FB725B6-0207-C774-4787-F88E28B2F897}"/>
                  </a:ext>
                </a:extLst>
              </p14:cNvPr>
              <p14:cNvContentPartPr/>
              <p14:nvPr/>
            </p14:nvContentPartPr>
            <p14:xfrm>
              <a:off x="1106280" y="2198520"/>
              <a:ext cx="10960560" cy="4597200"/>
            </p14:xfrm>
          </p:contentPart>
        </mc:Choice>
        <mc:Fallback>
          <p:pic>
            <p:nvPicPr>
              <p:cNvPr id="5" name="Ink 4">
                <a:extLst>
                  <a:ext uri="{FF2B5EF4-FFF2-40B4-BE49-F238E27FC236}">
                    <a16:creationId xmlns:a16="http://schemas.microsoft.com/office/drawing/2014/main" id="{5FB725B6-0207-C774-4787-F88E28B2F897}"/>
                  </a:ext>
                </a:extLst>
              </p:cNvPr>
              <p:cNvPicPr/>
              <p:nvPr/>
            </p:nvPicPr>
            <p:blipFill>
              <a:blip r:embed="rId3"/>
              <a:stretch>
                <a:fillRect/>
              </a:stretch>
            </p:blipFill>
            <p:spPr>
              <a:xfrm>
                <a:off x="1096920" y="2189160"/>
                <a:ext cx="10979280" cy="4615920"/>
              </a:xfrm>
              <a:prstGeom prst="rect">
                <a:avLst/>
              </a:prstGeom>
            </p:spPr>
          </p:pic>
        </mc:Fallback>
      </mc:AlternateContent>
    </p:spTree>
    <p:extLst>
      <p:ext uri="{BB962C8B-B14F-4D97-AF65-F5344CB8AC3E}">
        <p14:creationId xmlns:p14="http://schemas.microsoft.com/office/powerpoint/2010/main" val="2189904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CC93-E4FF-28E3-DD8B-DED2A62DC7F1}"/>
              </a:ext>
            </a:extLst>
          </p:cNvPr>
          <p:cNvSpPr>
            <a:spLocks noGrp="1"/>
          </p:cNvSpPr>
          <p:nvPr>
            <p:ph type="ctrTitle"/>
          </p:nvPr>
        </p:nvSpPr>
        <p:spPr/>
        <p:txBody>
          <a:bodyPr/>
          <a:lstStyle/>
          <a:p>
            <a:r>
              <a:rPr lang="en-US" dirty="0"/>
              <a:t>Review questions</a:t>
            </a:r>
            <a:br>
              <a:rPr lang="en-US" dirty="0"/>
            </a:br>
            <a:br>
              <a:rPr lang="en-US" dirty="0"/>
            </a:br>
            <a:endParaRPr lang="en-US" dirty="0"/>
          </a:p>
        </p:txBody>
      </p:sp>
      <p:sp>
        <p:nvSpPr>
          <p:cNvPr id="5" name="TextBox 4">
            <a:extLst>
              <a:ext uri="{FF2B5EF4-FFF2-40B4-BE49-F238E27FC236}">
                <a16:creationId xmlns:a16="http://schemas.microsoft.com/office/drawing/2014/main" id="{FBCC4C34-2C45-6E0E-84DF-0FC1BF803333}"/>
              </a:ext>
            </a:extLst>
          </p:cNvPr>
          <p:cNvSpPr txBox="1"/>
          <p:nvPr/>
        </p:nvSpPr>
        <p:spPr>
          <a:xfrm>
            <a:off x="1343476" y="6021290"/>
            <a:ext cx="6391602" cy="646331"/>
          </a:xfrm>
          <a:prstGeom prst="rect">
            <a:avLst/>
          </a:prstGeom>
          <a:noFill/>
        </p:spPr>
        <p:txBody>
          <a:bodyPr wrap="square">
            <a:spAutoFit/>
          </a:bodyPr>
          <a:lstStyle/>
          <a:p>
            <a:r>
              <a:rPr lang="en-US" sz="1200" dirty="0">
                <a:latin typeface="Gill Sans MT" panose="020B0502020104020203" pitchFamily="34" charset="77"/>
              </a:rPr>
              <a:t>Source: The questions are adapted from “Deep Learning Interviews”, </a:t>
            </a:r>
            <a:r>
              <a:rPr lang="en-US" sz="1200" dirty="0" err="1">
                <a:latin typeface="Gill Sans MT" panose="020B0502020104020203" pitchFamily="34" charset="77"/>
              </a:rPr>
              <a:t>Shlomo</a:t>
            </a:r>
            <a:r>
              <a:rPr lang="en-US" sz="1200" dirty="0">
                <a:latin typeface="Gill Sans MT" panose="020B0502020104020203" pitchFamily="34" charset="77"/>
              </a:rPr>
              <a:t> </a:t>
            </a:r>
            <a:r>
              <a:rPr lang="en-US" sz="1200" dirty="0" err="1">
                <a:latin typeface="Gill Sans MT" panose="020B0502020104020203" pitchFamily="34" charset="77"/>
              </a:rPr>
              <a:t>Kashani</a:t>
            </a:r>
            <a:r>
              <a:rPr lang="en-US" sz="1200" dirty="0">
                <a:latin typeface="Gill Sans MT" panose="020B0502020104020203" pitchFamily="34" charset="77"/>
              </a:rPr>
              <a:t>.</a:t>
            </a:r>
            <a:br>
              <a:rPr lang="en-GB" sz="1200" dirty="0">
                <a:latin typeface="Gill Sans MT" panose="020B0502020104020203" pitchFamily="34" charset="77"/>
              </a:rPr>
            </a:br>
            <a:br>
              <a:rPr lang="en-GB" sz="1200" dirty="0">
                <a:latin typeface="Gill Sans MT" panose="020B0502020104020203" pitchFamily="34" charset="77"/>
              </a:rPr>
            </a:br>
            <a:endParaRPr lang="en-US" sz="1200" dirty="0">
              <a:latin typeface="Gill Sans MT" panose="020B0502020104020203" pitchFamily="34" charset="77"/>
            </a:endParaRPr>
          </a:p>
        </p:txBody>
      </p:sp>
    </p:spTree>
    <p:extLst>
      <p:ext uri="{BB962C8B-B14F-4D97-AF65-F5344CB8AC3E}">
        <p14:creationId xmlns:p14="http://schemas.microsoft.com/office/powerpoint/2010/main" val="3986366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74B2-E2D0-9042-87C1-C0E7D2A3BB7F}"/>
              </a:ext>
            </a:extLst>
          </p:cNvPr>
          <p:cNvSpPr>
            <a:spLocks noGrp="1"/>
          </p:cNvSpPr>
          <p:nvPr>
            <p:ph type="title"/>
          </p:nvPr>
        </p:nvSpPr>
        <p:spPr/>
        <p:txBody>
          <a:bodyPr/>
          <a:lstStyle/>
          <a:p>
            <a:r>
              <a:rPr lang="en-US" dirty="0"/>
              <a:t>Q1</a:t>
            </a:r>
          </a:p>
        </p:txBody>
      </p:sp>
      <p:sp>
        <p:nvSpPr>
          <p:cNvPr id="3" name="Content Placeholder 2">
            <a:extLst>
              <a:ext uri="{FF2B5EF4-FFF2-40B4-BE49-F238E27FC236}">
                <a16:creationId xmlns:a16="http://schemas.microsoft.com/office/drawing/2014/main" id="{2CFDFE78-D269-3A4B-63CF-318E74C56518}"/>
              </a:ext>
            </a:extLst>
          </p:cNvPr>
          <p:cNvSpPr>
            <a:spLocks noGrp="1"/>
          </p:cNvSpPr>
          <p:nvPr>
            <p:ph idx="1"/>
          </p:nvPr>
        </p:nvSpPr>
        <p:spPr/>
        <p:txBody>
          <a:bodyPr/>
          <a:lstStyle/>
          <a:p>
            <a:r>
              <a:rPr lang="en-GB" dirty="0">
                <a:effectLst/>
              </a:rPr>
              <a:t>True or False: A non-parametric model has no parameter to train? </a:t>
            </a:r>
          </a:p>
          <a:p>
            <a:endParaRPr lang="en-GB" dirty="0"/>
          </a:p>
          <a:p>
            <a:pPr marL="0" indent="0">
              <a:buNone/>
            </a:pPr>
            <a:endParaRPr lang="en-US" dirty="0"/>
          </a:p>
        </p:txBody>
      </p:sp>
      <p:sp>
        <p:nvSpPr>
          <p:cNvPr id="4" name="Slide Number Placeholder 3">
            <a:extLst>
              <a:ext uri="{FF2B5EF4-FFF2-40B4-BE49-F238E27FC236}">
                <a16:creationId xmlns:a16="http://schemas.microsoft.com/office/drawing/2014/main" id="{1BFD9D68-B0D8-F6F8-0FF0-6924CBAF38F4}"/>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a:p>
        </p:txBody>
      </p:sp>
    </p:spTree>
    <p:extLst>
      <p:ext uri="{BB962C8B-B14F-4D97-AF65-F5344CB8AC3E}">
        <p14:creationId xmlns:p14="http://schemas.microsoft.com/office/powerpoint/2010/main" val="1198082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719B-20D6-14A9-1BC2-1DD0AB032D75}"/>
              </a:ext>
            </a:extLst>
          </p:cNvPr>
          <p:cNvSpPr>
            <a:spLocks noGrp="1"/>
          </p:cNvSpPr>
          <p:nvPr>
            <p:ph type="title"/>
          </p:nvPr>
        </p:nvSpPr>
        <p:spPr/>
        <p:txBody>
          <a:bodyPr/>
          <a:lstStyle/>
          <a:p>
            <a:r>
              <a:rPr lang="en-US" dirty="0"/>
              <a:t>Q2</a:t>
            </a:r>
          </a:p>
        </p:txBody>
      </p:sp>
      <p:sp>
        <p:nvSpPr>
          <p:cNvPr id="3" name="Content Placeholder 2">
            <a:extLst>
              <a:ext uri="{FF2B5EF4-FFF2-40B4-BE49-F238E27FC236}">
                <a16:creationId xmlns:a16="http://schemas.microsoft.com/office/drawing/2014/main" id="{B1985887-BA25-DEE3-E3B1-601D390E8D21}"/>
              </a:ext>
            </a:extLst>
          </p:cNvPr>
          <p:cNvSpPr>
            <a:spLocks noGrp="1"/>
          </p:cNvSpPr>
          <p:nvPr>
            <p:ph idx="1"/>
          </p:nvPr>
        </p:nvSpPr>
        <p:spPr/>
        <p:txBody>
          <a:bodyPr/>
          <a:lstStyle/>
          <a:p>
            <a:r>
              <a:rPr lang="en-US" dirty="0"/>
              <a:t>The figure </a:t>
            </a:r>
            <a:r>
              <a:rPr lang="en-GB" dirty="0">
                <a:effectLst/>
              </a:rPr>
              <a:t>depicts two different cross-validation approaches. Which one is a k-fold cross validation?</a:t>
            </a:r>
          </a:p>
          <a:p>
            <a:endParaRPr lang="en-US" dirty="0"/>
          </a:p>
        </p:txBody>
      </p:sp>
      <p:sp>
        <p:nvSpPr>
          <p:cNvPr id="4" name="Slide Number Placeholder 3">
            <a:extLst>
              <a:ext uri="{FF2B5EF4-FFF2-40B4-BE49-F238E27FC236}">
                <a16:creationId xmlns:a16="http://schemas.microsoft.com/office/drawing/2014/main" id="{AD60E229-FFA6-B507-8EB3-D92DC219441A}"/>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a:p>
        </p:txBody>
      </p:sp>
      <p:pic>
        <p:nvPicPr>
          <p:cNvPr id="6" name="Picture 5" descr="Graphical user interface, text, application&#10;&#10;Description automatically generated">
            <a:extLst>
              <a:ext uri="{FF2B5EF4-FFF2-40B4-BE49-F238E27FC236}">
                <a16:creationId xmlns:a16="http://schemas.microsoft.com/office/drawing/2014/main" id="{F990A73D-1998-0351-7047-A2E38138C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942" y="2339985"/>
            <a:ext cx="4710499" cy="3190292"/>
          </a:xfrm>
          <a:prstGeom prst="rect">
            <a:avLst/>
          </a:prstGeom>
        </p:spPr>
      </p:pic>
      <p:sp>
        <p:nvSpPr>
          <p:cNvPr id="8" name="TextBox 7">
            <a:extLst>
              <a:ext uri="{FF2B5EF4-FFF2-40B4-BE49-F238E27FC236}">
                <a16:creationId xmlns:a16="http://schemas.microsoft.com/office/drawing/2014/main" id="{B0E7FC38-88F4-A0D6-653D-985ABD08A9FB}"/>
              </a:ext>
            </a:extLst>
          </p:cNvPr>
          <p:cNvSpPr txBox="1"/>
          <p:nvPr/>
        </p:nvSpPr>
        <p:spPr>
          <a:xfrm>
            <a:off x="3330893" y="3079017"/>
            <a:ext cx="466794" cy="369332"/>
          </a:xfrm>
          <a:prstGeom prst="rect">
            <a:avLst/>
          </a:prstGeom>
          <a:noFill/>
        </p:spPr>
        <p:txBody>
          <a:bodyPr wrap="none" rtlCol="0">
            <a:spAutoFit/>
          </a:bodyPr>
          <a:lstStyle/>
          <a:p>
            <a:r>
              <a:rPr lang="en-GB" dirty="0"/>
              <a:t>(a)</a:t>
            </a:r>
          </a:p>
        </p:txBody>
      </p:sp>
      <p:sp>
        <p:nvSpPr>
          <p:cNvPr id="9" name="TextBox 8">
            <a:extLst>
              <a:ext uri="{FF2B5EF4-FFF2-40B4-BE49-F238E27FC236}">
                <a16:creationId xmlns:a16="http://schemas.microsoft.com/office/drawing/2014/main" id="{59615712-F3D4-6D22-A00A-4F645424A960}"/>
              </a:ext>
            </a:extLst>
          </p:cNvPr>
          <p:cNvSpPr txBox="1"/>
          <p:nvPr/>
        </p:nvSpPr>
        <p:spPr>
          <a:xfrm>
            <a:off x="3330893" y="4482013"/>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2507748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CE59-A68F-FF91-D390-19D421FBABEE}"/>
              </a:ext>
            </a:extLst>
          </p:cNvPr>
          <p:cNvSpPr>
            <a:spLocks noGrp="1"/>
          </p:cNvSpPr>
          <p:nvPr>
            <p:ph type="title"/>
          </p:nvPr>
        </p:nvSpPr>
        <p:spPr/>
        <p:txBody>
          <a:bodyPr/>
          <a:lstStyle/>
          <a:p>
            <a:r>
              <a:rPr lang="en-GB" dirty="0"/>
              <a:t>Q3</a:t>
            </a:r>
          </a:p>
        </p:txBody>
      </p:sp>
      <p:sp>
        <p:nvSpPr>
          <p:cNvPr id="3" name="Content Placeholder 2">
            <a:extLst>
              <a:ext uri="{FF2B5EF4-FFF2-40B4-BE49-F238E27FC236}">
                <a16:creationId xmlns:a16="http://schemas.microsoft.com/office/drawing/2014/main" id="{D2E6E8BE-9724-7B4F-4C45-7784E3B98A4D}"/>
              </a:ext>
            </a:extLst>
          </p:cNvPr>
          <p:cNvSpPr>
            <a:spLocks noGrp="1"/>
          </p:cNvSpPr>
          <p:nvPr>
            <p:ph idx="1"/>
          </p:nvPr>
        </p:nvSpPr>
        <p:spPr/>
        <p:txBody>
          <a:bodyPr/>
          <a:lstStyle/>
          <a:p>
            <a:r>
              <a:rPr lang="en-GB" dirty="0"/>
              <a:t>Sigmoid function is a nonlinear function, Ture or False? </a:t>
            </a:r>
          </a:p>
        </p:txBody>
      </p:sp>
      <p:sp>
        <p:nvSpPr>
          <p:cNvPr id="4" name="Slide Number Placeholder 3">
            <a:extLst>
              <a:ext uri="{FF2B5EF4-FFF2-40B4-BE49-F238E27FC236}">
                <a16:creationId xmlns:a16="http://schemas.microsoft.com/office/drawing/2014/main" id="{7DF1C39D-69BE-03E5-FEFF-497E98264D58}"/>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a:p>
        </p:txBody>
      </p:sp>
    </p:spTree>
    <p:extLst>
      <p:ext uri="{BB962C8B-B14F-4D97-AF65-F5344CB8AC3E}">
        <p14:creationId xmlns:p14="http://schemas.microsoft.com/office/powerpoint/2010/main" val="2045432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9EF0-58FF-E1CC-359B-4ECFE27314F4}"/>
              </a:ext>
            </a:extLst>
          </p:cNvPr>
          <p:cNvSpPr>
            <a:spLocks noGrp="1"/>
          </p:cNvSpPr>
          <p:nvPr>
            <p:ph type="title"/>
          </p:nvPr>
        </p:nvSpPr>
        <p:spPr/>
        <p:txBody>
          <a:bodyPr/>
          <a:lstStyle/>
          <a:p>
            <a:r>
              <a:rPr lang="en-GB" dirty="0"/>
              <a:t>Q4</a:t>
            </a:r>
          </a:p>
        </p:txBody>
      </p:sp>
      <p:sp>
        <p:nvSpPr>
          <p:cNvPr id="3" name="Content Placeholder 2">
            <a:extLst>
              <a:ext uri="{FF2B5EF4-FFF2-40B4-BE49-F238E27FC236}">
                <a16:creationId xmlns:a16="http://schemas.microsoft.com/office/drawing/2014/main" id="{976AEA68-66D8-0071-A181-0038427E219F}"/>
              </a:ext>
            </a:extLst>
          </p:cNvPr>
          <p:cNvSpPr>
            <a:spLocks noGrp="1"/>
          </p:cNvSpPr>
          <p:nvPr>
            <p:ph idx="1"/>
          </p:nvPr>
        </p:nvSpPr>
        <p:spPr/>
        <p:txBody>
          <a:bodyPr/>
          <a:lstStyle/>
          <a:p>
            <a:r>
              <a:rPr lang="en-GB" dirty="0"/>
              <a:t>Which of these show the output of a sigmoid function?</a:t>
            </a:r>
          </a:p>
        </p:txBody>
      </p:sp>
      <p:sp>
        <p:nvSpPr>
          <p:cNvPr id="4" name="Slide Number Placeholder 3">
            <a:extLst>
              <a:ext uri="{FF2B5EF4-FFF2-40B4-BE49-F238E27FC236}">
                <a16:creationId xmlns:a16="http://schemas.microsoft.com/office/drawing/2014/main" id="{1D70DDA5-86EB-3B65-D7E1-FA80A3C2ACFA}"/>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pic>
        <p:nvPicPr>
          <p:cNvPr id="1026" name="Picture 2">
            <a:extLst>
              <a:ext uri="{FF2B5EF4-FFF2-40B4-BE49-F238E27FC236}">
                <a16:creationId xmlns:a16="http://schemas.microsoft.com/office/drawing/2014/main" id="{BB45581D-0215-23A4-9069-6E368E644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930" y="2514601"/>
            <a:ext cx="2505878" cy="12529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064B25-5F4A-73C6-2A68-721C75F5D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655" y="4963117"/>
            <a:ext cx="2505878" cy="12529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defined">
            <a:extLst>
              <a:ext uri="{FF2B5EF4-FFF2-40B4-BE49-F238E27FC236}">
                <a16:creationId xmlns:a16="http://schemas.microsoft.com/office/drawing/2014/main" id="{CA97B2A3-BEEA-4AED-DFF2-341BEF106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885" y="2213113"/>
            <a:ext cx="2505878" cy="23089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36AFB94-BA59-3FE2-B928-521AF1208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8570" y="4929940"/>
            <a:ext cx="2807797" cy="1868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8D34CB-619A-BA59-5C84-0F9BD133AF48}"/>
              </a:ext>
            </a:extLst>
          </p:cNvPr>
          <p:cNvSpPr txBox="1"/>
          <p:nvPr/>
        </p:nvSpPr>
        <p:spPr>
          <a:xfrm>
            <a:off x="1775520" y="2370138"/>
            <a:ext cx="433132" cy="369332"/>
          </a:xfrm>
          <a:prstGeom prst="rect">
            <a:avLst/>
          </a:prstGeom>
          <a:noFill/>
        </p:spPr>
        <p:txBody>
          <a:bodyPr wrap="none" rtlCol="0">
            <a:spAutoFit/>
          </a:bodyPr>
          <a:lstStyle/>
          <a:p>
            <a:r>
              <a:rPr lang="en-GB" dirty="0">
                <a:latin typeface="Gill Sans MT" panose="020B0502020104020203" pitchFamily="34" charset="77"/>
              </a:rPr>
              <a:t>(a)</a:t>
            </a:r>
          </a:p>
        </p:txBody>
      </p:sp>
      <p:sp>
        <p:nvSpPr>
          <p:cNvPr id="6" name="TextBox 5">
            <a:extLst>
              <a:ext uri="{FF2B5EF4-FFF2-40B4-BE49-F238E27FC236}">
                <a16:creationId xmlns:a16="http://schemas.microsoft.com/office/drawing/2014/main" id="{D44AAD61-F173-D6F8-AB9F-7A4F4955F0EE}"/>
              </a:ext>
            </a:extLst>
          </p:cNvPr>
          <p:cNvSpPr txBox="1"/>
          <p:nvPr/>
        </p:nvSpPr>
        <p:spPr>
          <a:xfrm>
            <a:off x="6280488" y="1791412"/>
            <a:ext cx="466794" cy="369332"/>
          </a:xfrm>
          <a:prstGeom prst="rect">
            <a:avLst/>
          </a:prstGeom>
          <a:noFill/>
        </p:spPr>
        <p:txBody>
          <a:bodyPr wrap="none" rtlCol="0">
            <a:spAutoFit/>
          </a:bodyPr>
          <a:lstStyle/>
          <a:p>
            <a:r>
              <a:rPr lang="en-GB" dirty="0">
                <a:latin typeface="Gill Sans MT" panose="020B0502020104020203" pitchFamily="34" charset="77"/>
              </a:rPr>
              <a:t>(b)</a:t>
            </a:r>
          </a:p>
        </p:txBody>
      </p:sp>
      <p:sp>
        <p:nvSpPr>
          <p:cNvPr id="7" name="TextBox 6">
            <a:extLst>
              <a:ext uri="{FF2B5EF4-FFF2-40B4-BE49-F238E27FC236}">
                <a16:creationId xmlns:a16="http://schemas.microsoft.com/office/drawing/2014/main" id="{6FA78BA7-6042-F017-0F8D-2BCBC5206A1C}"/>
              </a:ext>
            </a:extLst>
          </p:cNvPr>
          <p:cNvSpPr txBox="1"/>
          <p:nvPr/>
        </p:nvSpPr>
        <p:spPr>
          <a:xfrm>
            <a:off x="1775520" y="4872721"/>
            <a:ext cx="436338" cy="369332"/>
          </a:xfrm>
          <a:prstGeom prst="rect">
            <a:avLst/>
          </a:prstGeom>
          <a:noFill/>
        </p:spPr>
        <p:txBody>
          <a:bodyPr wrap="none" rtlCol="0">
            <a:spAutoFit/>
          </a:bodyPr>
          <a:lstStyle/>
          <a:p>
            <a:r>
              <a:rPr lang="en-GB" dirty="0">
                <a:latin typeface="Gill Sans MT" panose="020B0502020104020203" pitchFamily="34" charset="77"/>
              </a:rPr>
              <a:t>(c)</a:t>
            </a:r>
          </a:p>
        </p:txBody>
      </p:sp>
      <p:sp>
        <p:nvSpPr>
          <p:cNvPr id="8" name="TextBox 7">
            <a:extLst>
              <a:ext uri="{FF2B5EF4-FFF2-40B4-BE49-F238E27FC236}">
                <a16:creationId xmlns:a16="http://schemas.microsoft.com/office/drawing/2014/main" id="{B8833C20-D37A-94F3-BB27-F9F2D9A14A60}"/>
              </a:ext>
            </a:extLst>
          </p:cNvPr>
          <p:cNvSpPr txBox="1"/>
          <p:nvPr/>
        </p:nvSpPr>
        <p:spPr>
          <a:xfrm>
            <a:off x="6317005" y="4744781"/>
            <a:ext cx="466794" cy="369332"/>
          </a:xfrm>
          <a:prstGeom prst="rect">
            <a:avLst/>
          </a:prstGeom>
          <a:noFill/>
        </p:spPr>
        <p:txBody>
          <a:bodyPr wrap="none" rtlCol="0">
            <a:spAutoFit/>
          </a:bodyPr>
          <a:lstStyle/>
          <a:p>
            <a:r>
              <a:rPr lang="en-GB" dirty="0">
                <a:latin typeface="Gill Sans MT" panose="020B0502020104020203" pitchFamily="34" charset="77"/>
              </a:rPr>
              <a:t>(d)</a:t>
            </a:r>
          </a:p>
        </p:txBody>
      </p:sp>
      <p:sp>
        <p:nvSpPr>
          <p:cNvPr id="9" name="TextBox 8">
            <a:extLst>
              <a:ext uri="{FF2B5EF4-FFF2-40B4-BE49-F238E27FC236}">
                <a16:creationId xmlns:a16="http://schemas.microsoft.com/office/drawing/2014/main" id="{017CB586-A8EE-4537-827A-DC02106F547B}"/>
              </a:ext>
            </a:extLst>
          </p:cNvPr>
          <p:cNvSpPr txBox="1"/>
          <p:nvPr/>
        </p:nvSpPr>
        <p:spPr>
          <a:xfrm>
            <a:off x="1144521" y="6550244"/>
            <a:ext cx="1741182" cy="276999"/>
          </a:xfrm>
          <a:prstGeom prst="rect">
            <a:avLst/>
          </a:prstGeom>
          <a:noFill/>
        </p:spPr>
        <p:txBody>
          <a:bodyPr wrap="none" rtlCol="0">
            <a:spAutoFit/>
          </a:bodyPr>
          <a:lstStyle/>
          <a:p>
            <a:r>
              <a:rPr lang="en-GB" sz="1200" dirty="0">
                <a:latin typeface="Gill Sans MT" panose="020B0502020104020203" pitchFamily="34" charset="77"/>
              </a:rPr>
              <a:t>Image sources: Wikipedia</a:t>
            </a:r>
          </a:p>
        </p:txBody>
      </p:sp>
    </p:spTree>
    <p:extLst>
      <p:ext uri="{BB962C8B-B14F-4D97-AF65-F5344CB8AC3E}">
        <p14:creationId xmlns:p14="http://schemas.microsoft.com/office/powerpoint/2010/main" val="1340045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Some of the slides in this lecture are adapted from Kevin Murphy’s and </a:t>
            </a:r>
            <a:r>
              <a:rPr lang="en-GB" dirty="0" err="1"/>
              <a:t>Tibshirani</a:t>
            </a:r>
            <a:r>
              <a:rPr lang="en-GB" dirty="0"/>
              <a:t> et al.’s book: </a:t>
            </a:r>
          </a:p>
          <a:p>
            <a:pPr lvl="1"/>
            <a:r>
              <a:rPr lang="en-GB" sz="2400" dirty="0"/>
              <a:t>Machine Learning: A Probabilistic Perspective Kevin P. Murphy, MIT Press.</a:t>
            </a:r>
          </a:p>
          <a:p>
            <a:pPr lvl="1"/>
            <a:r>
              <a:rPr lang="en-GB" sz="2400" dirty="0" err="1"/>
              <a:t>Tibshirani</a:t>
            </a:r>
            <a:r>
              <a:rPr lang="en-GB" sz="2400" dirty="0"/>
              <a:t> et al.: An introduction to statistical learning: https://</a:t>
            </a:r>
            <a:r>
              <a:rPr lang="en-GB" sz="2400" dirty="0" err="1"/>
              <a:t>www.statlearning.com</a:t>
            </a:r>
            <a:endParaRPr lang="en-GB" sz="2400" dirty="0"/>
          </a:p>
          <a:p>
            <a:pPr lvl="1"/>
            <a:endParaRPr lang="en-GB" sz="2160" dirty="0"/>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58</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5633-C540-03D5-EB8C-3FB88F894368}"/>
              </a:ext>
            </a:extLst>
          </p:cNvPr>
          <p:cNvSpPr>
            <a:spLocks noGrp="1"/>
          </p:cNvSpPr>
          <p:nvPr>
            <p:ph type="ctrTitle"/>
          </p:nvPr>
        </p:nvSpPr>
        <p:spPr/>
        <p:txBody>
          <a:bodyPr/>
          <a:lstStyle/>
          <a:p>
            <a:r>
              <a:rPr lang="en-GB" dirty="0"/>
              <a:t>Additional slides (optional further reading)</a:t>
            </a:r>
          </a:p>
        </p:txBody>
      </p:sp>
      <p:sp>
        <p:nvSpPr>
          <p:cNvPr id="3" name="Subtitle 2">
            <a:extLst>
              <a:ext uri="{FF2B5EF4-FFF2-40B4-BE49-F238E27FC236}">
                <a16:creationId xmlns:a16="http://schemas.microsoft.com/office/drawing/2014/main" id="{A4CDBEFB-95F3-3F0F-5BE7-9001C2C84785}"/>
              </a:ext>
            </a:extLst>
          </p:cNvPr>
          <p:cNvSpPr>
            <a:spLocks noGrp="1"/>
          </p:cNvSpPr>
          <p:nvPr>
            <p:ph type="subTitle" idx="1"/>
          </p:nvPr>
        </p:nvSpPr>
        <p:spPr>
          <a:xfrm>
            <a:off x="917007" y="4005064"/>
            <a:ext cx="7680960" cy="1752600"/>
          </a:xfrm>
        </p:spPr>
        <p:txBody>
          <a:bodyPr/>
          <a:lstStyle/>
          <a:p>
            <a:pPr algn="l"/>
            <a:r>
              <a:rPr lang="en-GB" sz="1920" dirty="0"/>
              <a:t>In the linear regression section, we discussed different metrics to minimise the error. There are also methods that control the weights (coefficients) and try to find optimised values/sets of coefficients/weights that can be used in a regression model. Lasso and Ridge are two of these techniques. The next few slides discuss them briefly.</a:t>
            </a:r>
          </a:p>
        </p:txBody>
      </p:sp>
    </p:spTree>
    <p:extLst>
      <p:ext uri="{BB962C8B-B14F-4D97-AF65-F5344CB8AC3E}">
        <p14:creationId xmlns:p14="http://schemas.microsoft.com/office/powerpoint/2010/main" val="946693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634B9-C5AC-4BF4-D3AA-2000D083BC2B}"/>
              </a:ext>
            </a:extLst>
          </p:cNvPr>
          <p:cNvSpPr>
            <a:spLocks noGrp="1"/>
          </p:cNvSpPr>
          <p:nvPr>
            <p:ph type="title"/>
          </p:nvPr>
        </p:nvSpPr>
        <p:spPr/>
        <p:txBody>
          <a:bodyPr/>
          <a:lstStyle/>
          <a:p>
            <a:r>
              <a:rPr lang="en-US" dirty="0"/>
              <a:t>Linear regression and non-linear functions</a:t>
            </a:r>
          </a:p>
        </p:txBody>
      </p:sp>
      <p:sp>
        <p:nvSpPr>
          <p:cNvPr id="3" name="Content Placeholder 2">
            <a:extLst>
              <a:ext uri="{FF2B5EF4-FFF2-40B4-BE49-F238E27FC236}">
                <a16:creationId xmlns:a16="http://schemas.microsoft.com/office/drawing/2014/main" id="{CFAD670A-BDB3-B9DB-7C5C-2A1930BB642B}"/>
              </a:ext>
            </a:extLst>
          </p:cNvPr>
          <p:cNvSpPr>
            <a:spLocks noGrp="1"/>
          </p:cNvSpPr>
          <p:nvPr>
            <p:ph idx="1"/>
          </p:nvPr>
        </p:nvSpPr>
        <p:spPr/>
        <p:txBody>
          <a:bodyPr/>
          <a:lstStyle/>
          <a:p>
            <a:r>
              <a:rPr lang="en-GB" dirty="0">
                <a:solidFill>
                  <a:srgbClr val="16191F"/>
                </a:solidFill>
              </a:rPr>
              <a:t>Learning the weights in linear regression is a type of supervised learning. </a:t>
            </a:r>
          </a:p>
          <a:p>
            <a:r>
              <a:rPr lang="en-GB" dirty="0">
                <a:solidFill>
                  <a:srgbClr val="16191F"/>
                </a:solidFill>
              </a:rPr>
              <a:t>It assumes that the target (often shown as Y) is dependent on the features.</a:t>
            </a:r>
          </a:p>
          <a:p>
            <a:endParaRPr lang="en-GB" dirty="0">
              <a:solidFill>
                <a:srgbClr val="16191F"/>
              </a:solidFill>
            </a:endParaRPr>
          </a:p>
          <a:p>
            <a:endParaRPr lang="en-GB" dirty="0">
              <a:solidFill>
                <a:srgbClr val="16191F"/>
              </a:solidFill>
            </a:endParaRPr>
          </a:p>
          <a:p>
            <a:endParaRPr lang="en-GB" dirty="0">
              <a:solidFill>
                <a:srgbClr val="16191F"/>
              </a:solidFill>
            </a:endParaRPr>
          </a:p>
          <a:p>
            <a:endParaRPr lang="en-GB" dirty="0">
              <a:solidFill>
                <a:srgbClr val="16191F"/>
              </a:solidFill>
            </a:endParaRPr>
          </a:p>
          <a:p>
            <a:endParaRPr lang="en-GB" dirty="0">
              <a:solidFill>
                <a:srgbClr val="16191F"/>
              </a:solidFill>
            </a:endParaRPr>
          </a:p>
          <a:p>
            <a:endParaRPr lang="en-GB" dirty="0">
              <a:solidFill>
                <a:srgbClr val="16191F"/>
              </a:solidFill>
            </a:endParaRPr>
          </a:p>
          <a:p>
            <a:r>
              <a:rPr lang="en-GB" dirty="0">
                <a:solidFill>
                  <a:srgbClr val="16191F"/>
                </a:solidFill>
              </a:rPr>
              <a:t>True regression functions are never linear! </a:t>
            </a:r>
          </a:p>
          <a:p>
            <a:endParaRPr lang="en-US" dirty="0"/>
          </a:p>
        </p:txBody>
      </p:sp>
      <p:sp>
        <p:nvSpPr>
          <p:cNvPr id="4" name="Slide Number Placeholder 3">
            <a:extLst>
              <a:ext uri="{FF2B5EF4-FFF2-40B4-BE49-F238E27FC236}">
                <a16:creationId xmlns:a16="http://schemas.microsoft.com/office/drawing/2014/main" id="{547F8676-2CAB-C0DE-0504-BBB6F347CB08}"/>
              </a:ext>
            </a:extLst>
          </p:cNvPr>
          <p:cNvSpPr>
            <a:spLocks noGrp="1"/>
          </p:cNvSpPr>
          <p:nvPr>
            <p:ph type="sldNum" sz="quarter" idx="12"/>
          </p:nvPr>
        </p:nvSpPr>
        <p:spPr/>
        <p:txBody>
          <a:bodyPr/>
          <a:lstStyle/>
          <a:p>
            <a:fld id="{44E22EE9-B8A0-0641-9265-052CFE9B95A7}" type="slidenum">
              <a:rPr lang="en-GB" altLang="en-US" smtClean="0"/>
              <a:pPr/>
              <a:t>6</a:t>
            </a:fld>
            <a:endParaRPr lang="en-GB" altLang="en-US"/>
          </a:p>
        </p:txBody>
      </p:sp>
      <p:pic>
        <p:nvPicPr>
          <p:cNvPr id="8" name="Picture 7" descr="Chart, line chart&#10;&#10;Description automatically generated">
            <a:extLst>
              <a:ext uri="{FF2B5EF4-FFF2-40B4-BE49-F238E27FC236}">
                <a16:creationId xmlns:a16="http://schemas.microsoft.com/office/drawing/2014/main" id="{736087E0-D9B8-AD80-C22E-B3F17D365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8" y="2502518"/>
            <a:ext cx="5811752" cy="3087073"/>
          </a:xfrm>
          <a:prstGeom prst="rect">
            <a:avLst/>
          </a:prstGeom>
        </p:spPr>
      </p:pic>
      <p:sp>
        <p:nvSpPr>
          <p:cNvPr id="10" name="TextBox 9">
            <a:extLst>
              <a:ext uri="{FF2B5EF4-FFF2-40B4-BE49-F238E27FC236}">
                <a16:creationId xmlns:a16="http://schemas.microsoft.com/office/drawing/2014/main" id="{51738524-94BF-7B0C-F02C-74C1966411BA}"/>
              </a:ext>
            </a:extLst>
          </p:cNvPr>
          <p:cNvSpPr txBox="1"/>
          <p:nvPr/>
        </p:nvSpPr>
        <p:spPr>
          <a:xfrm>
            <a:off x="609600" y="6365073"/>
            <a:ext cx="6097424" cy="246221"/>
          </a:xfrm>
          <a:prstGeom prst="rect">
            <a:avLst/>
          </a:prstGeom>
          <a:noFill/>
        </p:spPr>
        <p:txBody>
          <a:bodyPr wrap="square">
            <a:spAutoFit/>
          </a:bodyPr>
          <a:lstStyle/>
          <a:p>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et al., An introduction to statistical learning, Springer,: https://</a:t>
            </a:r>
            <a:r>
              <a:rPr lang="en-GB" sz="1000" dirty="0" err="1">
                <a:latin typeface="Gill Sans MT" panose="020B0502020104020203" pitchFamily="34" charset="77"/>
              </a:rPr>
              <a:t>www.statlearning.com</a:t>
            </a:r>
            <a:r>
              <a:rPr lang="en-GB" sz="1000" dirty="0">
                <a:latin typeface="Gill Sans MT" panose="020B0502020104020203" pitchFamily="34" charset="77"/>
              </a:rPr>
              <a:t>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C92F9A2-21EC-DC0B-C449-CBCB9345236F}"/>
                  </a:ext>
                </a:extLst>
              </p14:cNvPr>
              <p14:cNvContentPartPr/>
              <p14:nvPr/>
            </p14:nvContentPartPr>
            <p14:xfrm>
              <a:off x="8120880" y="2656800"/>
              <a:ext cx="646200" cy="285840"/>
            </p14:xfrm>
          </p:contentPart>
        </mc:Choice>
        <mc:Fallback xmlns="">
          <p:pic>
            <p:nvPicPr>
              <p:cNvPr id="5" name="Ink 4">
                <a:extLst>
                  <a:ext uri="{FF2B5EF4-FFF2-40B4-BE49-F238E27FC236}">
                    <a16:creationId xmlns:a16="http://schemas.microsoft.com/office/drawing/2014/main" id="{9C92F9A2-21EC-DC0B-C449-CBCB9345236F}"/>
                  </a:ext>
                </a:extLst>
              </p:cNvPr>
              <p:cNvPicPr/>
              <p:nvPr/>
            </p:nvPicPr>
            <p:blipFill>
              <a:blip r:embed="rId4"/>
              <a:stretch>
                <a:fillRect/>
              </a:stretch>
            </p:blipFill>
            <p:spPr>
              <a:xfrm>
                <a:off x="8105040" y="2593440"/>
                <a:ext cx="67752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A4A8D1E-915F-4155-5FB5-723172186AB5}"/>
                  </a:ext>
                </a:extLst>
              </p14:cNvPr>
              <p14:cNvContentPartPr/>
              <p14:nvPr/>
            </p14:nvContentPartPr>
            <p14:xfrm>
              <a:off x="3743640" y="2775960"/>
              <a:ext cx="5699880" cy="2023560"/>
            </p14:xfrm>
          </p:contentPart>
        </mc:Choice>
        <mc:Fallback xmlns="">
          <p:pic>
            <p:nvPicPr>
              <p:cNvPr id="6" name="Ink 5">
                <a:extLst>
                  <a:ext uri="{FF2B5EF4-FFF2-40B4-BE49-F238E27FC236}">
                    <a16:creationId xmlns:a16="http://schemas.microsoft.com/office/drawing/2014/main" id="{2A4A8D1E-915F-4155-5FB5-723172186AB5}"/>
                  </a:ext>
                </a:extLst>
              </p:cNvPr>
              <p:cNvPicPr/>
              <p:nvPr/>
            </p:nvPicPr>
            <p:blipFill>
              <a:blip r:embed="rId6"/>
              <a:stretch>
                <a:fillRect/>
              </a:stretch>
            </p:blipFill>
            <p:spPr>
              <a:xfrm>
                <a:off x="3734280" y="2766600"/>
                <a:ext cx="5718600" cy="2042280"/>
              </a:xfrm>
              <a:prstGeom prst="rect">
                <a:avLst/>
              </a:prstGeom>
            </p:spPr>
          </p:pic>
        </mc:Fallback>
      </mc:AlternateContent>
    </p:spTree>
    <p:extLst>
      <p:ext uri="{BB962C8B-B14F-4D97-AF65-F5344CB8AC3E}">
        <p14:creationId xmlns:p14="http://schemas.microsoft.com/office/powerpoint/2010/main" val="305261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110E-FDCE-7C80-3D8D-7128C0D81C05}"/>
              </a:ext>
            </a:extLst>
          </p:cNvPr>
          <p:cNvSpPr>
            <a:spLocks noGrp="1"/>
          </p:cNvSpPr>
          <p:nvPr>
            <p:ph type="title"/>
          </p:nvPr>
        </p:nvSpPr>
        <p:spPr/>
        <p:txBody>
          <a:bodyPr/>
          <a:lstStyle/>
          <a:p>
            <a:r>
              <a:rPr lang="en-GB" dirty="0"/>
              <a:t>L1 Regularisation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6204E5-577F-AD2E-480E-4B71292FBE78}"/>
                  </a:ext>
                </a:extLst>
              </p:cNvPr>
              <p:cNvSpPr>
                <a:spLocks noGrp="1"/>
              </p:cNvSpPr>
              <p:nvPr>
                <p:ph idx="1"/>
              </p:nvPr>
            </p:nvSpPr>
            <p:spPr/>
            <p:txBody>
              <a:bodyPr/>
              <a:lstStyle/>
              <a:p>
                <a:r>
                  <a:rPr lang="en-GB" dirty="0"/>
                  <a:t>Lasso is an acronym for: Least Absolute Shrinkage and Selection Operator.</a:t>
                </a:r>
              </a:p>
              <a:p>
                <a:r>
                  <a:rPr lang="en-GB" dirty="0"/>
                  <a:t>Lasso regression is a regression model that uses </a:t>
                </a:r>
                <a14:m>
                  <m:oMath xmlns:m="http://schemas.openxmlformats.org/officeDocument/2006/math">
                    <m:r>
                      <a:rPr lang="en-GB" i="1" dirty="0" smtClean="0">
                        <a:latin typeface="Cambria Math" panose="02040503050406030204" pitchFamily="18" charset="0"/>
                        <a:ea typeface="Cambria Math" panose="02040503050406030204" pitchFamily="18" charset="0"/>
                      </a:rPr>
                      <m:t>ℓ</m:t>
                    </m:r>
                    <m:r>
                      <a:rPr lang="en-GB" i="1" dirty="0" smtClean="0">
                        <a:latin typeface="Cambria Math" panose="02040503050406030204" pitchFamily="18" charset="0"/>
                      </a:rPr>
                      <m:t>1</m:t>
                    </m:r>
                  </m:oMath>
                </a14:m>
                <a:r>
                  <a:rPr lang="en-GB" dirty="0"/>
                  <a:t> regularisation. </a:t>
                </a:r>
              </a:p>
              <a:p>
                <a:r>
                  <a:rPr lang="en-GB" dirty="0"/>
                  <a:t>In LASSO we modify the optimisation function and add a coefficient which is calculated based on the square of weights (parameters).</a:t>
                </a:r>
              </a:p>
              <a:p>
                <a:endParaRPr lang="en-GB" dirty="0"/>
              </a:p>
              <a:p>
                <a:pPr marL="0" indent="0" algn="ctr">
                  <a:buNone/>
                </a:pPr>
                <a14:m>
                  <m:oMathPara xmlns:m="http://schemas.openxmlformats.org/officeDocument/2006/math">
                    <m:oMathParaPr>
                      <m:jc m:val="centerGroup"/>
                    </m:oMathParaPr>
                    <m:oMath xmlns:m="http://schemas.openxmlformats.org/officeDocument/2006/math">
                      <m:nary>
                        <m:naryPr>
                          <m:chr m:val="∑"/>
                          <m:ctrlPr>
                            <a:rPr lang="en-GB" sz="3360" i="1">
                              <a:latin typeface="Cambria Math" panose="02040503050406030204" pitchFamily="18" charset="0"/>
                            </a:rPr>
                          </m:ctrlPr>
                        </m:naryPr>
                        <m:sub>
                          <m:r>
                            <m:rPr>
                              <m:brk m:alnAt="23"/>
                            </m:rPr>
                            <a:rPr lang="en-GB" sz="3360" i="1">
                              <a:latin typeface="Cambria Math" panose="02040503050406030204" pitchFamily="18" charset="0"/>
                            </a:rPr>
                            <m:t>𝑖</m:t>
                          </m:r>
                          <m:r>
                            <a:rPr lang="en-GB" sz="3360" i="1">
                              <a:latin typeface="Cambria Math" panose="02040503050406030204" pitchFamily="18" charset="0"/>
                            </a:rPr>
                            <m:t>=1</m:t>
                          </m:r>
                        </m:sub>
                        <m:sup>
                          <m:r>
                            <a:rPr lang="en-GB" sz="3360" i="1">
                              <a:latin typeface="Cambria Math" panose="02040503050406030204" pitchFamily="18" charset="0"/>
                            </a:rPr>
                            <m:t>𝑛</m:t>
                          </m:r>
                        </m:sup>
                        <m:e>
                          <m:sSup>
                            <m:sSupPr>
                              <m:ctrlPr>
                                <a:rPr lang="en-GB" sz="3360" i="1">
                                  <a:latin typeface="Cambria Math" panose="02040503050406030204" pitchFamily="18" charset="0"/>
                                </a:rPr>
                              </m:ctrlPr>
                            </m:sSupPr>
                            <m:e>
                              <m:r>
                                <a:rPr lang="en-GB" sz="3360" i="1">
                                  <a:latin typeface="Cambria Math" panose="02040503050406030204" pitchFamily="18" charset="0"/>
                                </a:rPr>
                                <m:t>(</m:t>
                              </m:r>
                              <m:sSub>
                                <m:sSubPr>
                                  <m:ctrlPr>
                                    <a:rPr lang="en-GB" sz="3360" i="1">
                                      <a:latin typeface="Cambria Math" panose="02040503050406030204" pitchFamily="18" charset="0"/>
                                    </a:rPr>
                                  </m:ctrlPr>
                                </m:sSubPr>
                                <m:e>
                                  <m:acc>
                                    <m:accPr>
                                      <m:chr m:val="̂"/>
                                      <m:ctrlPr>
                                        <a:rPr lang="en-GB" sz="3360" i="1">
                                          <a:latin typeface="Cambria Math" panose="02040503050406030204" pitchFamily="18" charset="0"/>
                                        </a:rPr>
                                      </m:ctrlPr>
                                    </m:accPr>
                                    <m:e>
                                      <m:r>
                                        <a:rPr lang="en-GB" sz="3360" i="1">
                                          <a:latin typeface="Cambria Math" panose="02040503050406030204" pitchFamily="18" charset="0"/>
                                        </a:rPr>
                                        <m:t>𝑦</m:t>
                                      </m:r>
                                    </m:e>
                                  </m:acc>
                                </m:e>
                                <m:sub>
                                  <m:r>
                                    <a:rPr lang="en-GB" sz="3360" i="1">
                                      <a:latin typeface="Cambria Math" panose="02040503050406030204" pitchFamily="18" charset="0"/>
                                    </a:rPr>
                                    <m:t>𝑖</m:t>
                                  </m:r>
                                </m:sub>
                              </m:sSub>
                              <m:r>
                                <a:rPr lang="en-GB" sz="3360" i="1">
                                  <a:latin typeface="Cambria Math" panose="02040503050406030204" pitchFamily="18" charset="0"/>
                                </a:rPr>
                                <m:t>− </m:t>
                              </m:r>
                              <m:sSub>
                                <m:sSubPr>
                                  <m:ctrlPr>
                                    <a:rPr lang="en-GB" sz="3360" i="1">
                                      <a:latin typeface="Cambria Math" panose="02040503050406030204" pitchFamily="18" charset="0"/>
                                    </a:rPr>
                                  </m:ctrlPr>
                                </m:sSubPr>
                                <m:e>
                                  <m:r>
                                    <a:rPr lang="en-GB" sz="3360" i="1">
                                      <a:latin typeface="Cambria Math" panose="02040503050406030204" pitchFamily="18" charset="0"/>
                                    </a:rPr>
                                    <m:t>𝑦</m:t>
                                  </m:r>
                                </m:e>
                                <m:sub>
                                  <m:r>
                                    <a:rPr lang="en-GB" sz="3360" i="1">
                                      <a:latin typeface="Cambria Math" panose="02040503050406030204" pitchFamily="18" charset="0"/>
                                    </a:rPr>
                                    <m:t>𝑖</m:t>
                                  </m:r>
                                </m:sub>
                              </m:sSub>
                              <m:r>
                                <a:rPr lang="en-GB" sz="3360" i="1">
                                  <a:latin typeface="Cambria Math" panose="02040503050406030204" pitchFamily="18" charset="0"/>
                                </a:rPr>
                                <m:t>)</m:t>
                              </m:r>
                            </m:e>
                            <m:sup>
                              <m:r>
                                <a:rPr lang="en-GB" sz="3360" i="1">
                                  <a:latin typeface="Cambria Math" panose="02040503050406030204" pitchFamily="18" charset="0"/>
                                </a:rPr>
                                <m:t>2</m:t>
                              </m:r>
                            </m:sup>
                          </m:sSup>
                          <m:r>
                            <a:rPr lang="en-GB" sz="3360" i="1">
                              <a:latin typeface="Cambria Math" panose="02040503050406030204" pitchFamily="18" charset="0"/>
                            </a:rPr>
                            <m:t>+ </m:t>
                          </m:r>
                          <m:r>
                            <a:rPr lang="en-GB" sz="3360" i="1">
                              <a:latin typeface="Cambria Math" panose="02040503050406030204" pitchFamily="18" charset="0"/>
                              <a:ea typeface="Cambria Math" panose="02040503050406030204" pitchFamily="18" charset="0"/>
                            </a:rPr>
                            <m:t>𝜆</m:t>
                          </m:r>
                          <m:nary>
                            <m:naryPr>
                              <m:chr m:val="∑"/>
                              <m:ctrlPr>
                                <a:rPr lang="en-GB" sz="3360" i="1">
                                  <a:latin typeface="Cambria Math" panose="02040503050406030204" pitchFamily="18" charset="0"/>
                                </a:rPr>
                              </m:ctrlPr>
                            </m:naryPr>
                            <m:sub>
                              <m:r>
                                <m:rPr>
                                  <m:brk m:alnAt="23"/>
                                </m:rPr>
                                <a:rPr lang="en-GB" sz="3360" i="1">
                                  <a:latin typeface="Cambria Math" panose="02040503050406030204" pitchFamily="18" charset="0"/>
                                </a:rPr>
                                <m:t>𝑖</m:t>
                              </m:r>
                              <m:r>
                                <a:rPr lang="en-GB" sz="3360" i="1">
                                  <a:latin typeface="Cambria Math" panose="02040503050406030204" pitchFamily="18" charset="0"/>
                                </a:rPr>
                                <m:t>=1</m:t>
                              </m:r>
                            </m:sub>
                            <m:sup>
                              <m:r>
                                <a:rPr lang="en-GB" sz="3360" i="1">
                                  <a:latin typeface="Cambria Math" panose="02040503050406030204" pitchFamily="18" charset="0"/>
                                </a:rPr>
                                <m:t>𝑛</m:t>
                              </m:r>
                            </m:sup>
                            <m:e>
                              <m:d>
                                <m:dPr>
                                  <m:begChr m:val="|"/>
                                  <m:endChr m:val="|"/>
                                  <m:ctrlPr>
                                    <a:rPr lang="en-GB" sz="3360" i="1">
                                      <a:latin typeface="Cambria Math" panose="02040503050406030204" pitchFamily="18" charset="0"/>
                                    </a:rPr>
                                  </m:ctrlPr>
                                </m:dPr>
                                <m:e>
                                  <m:sSub>
                                    <m:sSubPr>
                                      <m:ctrlPr>
                                        <a:rPr lang="en-GB" sz="3360" i="1">
                                          <a:latin typeface="Cambria Math" panose="02040503050406030204" pitchFamily="18" charset="0"/>
                                        </a:rPr>
                                      </m:ctrlPr>
                                    </m:sSubPr>
                                    <m:e>
                                      <m:r>
                                        <a:rPr lang="en-GB" sz="3360" i="1">
                                          <a:latin typeface="Cambria Math" panose="02040503050406030204" pitchFamily="18" charset="0"/>
                                          <a:ea typeface="Cambria Math" panose="02040503050406030204" pitchFamily="18" charset="0"/>
                                        </a:rPr>
                                        <m:t>𝛽</m:t>
                                      </m:r>
                                    </m:e>
                                    <m:sub>
                                      <m:r>
                                        <a:rPr lang="en-GB" sz="3360" i="1">
                                          <a:latin typeface="Cambria Math" panose="02040503050406030204" pitchFamily="18" charset="0"/>
                                        </a:rPr>
                                        <m:t>𝑖</m:t>
                                      </m:r>
                                    </m:sub>
                                  </m:sSub>
                                </m:e>
                              </m:d>
                            </m:e>
                          </m:nary>
                        </m:e>
                      </m:nary>
                    </m:oMath>
                  </m:oMathPara>
                </a14:m>
                <a:endParaRPr lang="en-GB" b="0" i="0" u="none" strike="noStrike" dirty="0">
                  <a:solidFill>
                    <a:srgbClr val="3A3B41"/>
                  </a:solidFill>
                  <a:effectLst/>
                  <a:latin typeface="Lora" panose="020F0502020204030204" pitchFamily="34" charset="0"/>
                </a:endParaRPr>
              </a:p>
            </p:txBody>
          </p:sp>
        </mc:Choice>
        <mc:Fallback xmlns="">
          <p:sp>
            <p:nvSpPr>
              <p:cNvPr id="3" name="Content Placeholder 2">
                <a:extLst>
                  <a:ext uri="{FF2B5EF4-FFF2-40B4-BE49-F238E27FC236}">
                    <a16:creationId xmlns:a16="http://schemas.microsoft.com/office/drawing/2014/main" id="{566204E5-577F-AD2E-480E-4B71292FBE78}"/>
                  </a:ext>
                </a:extLst>
              </p:cNvPr>
              <p:cNvSpPr>
                <a:spLocks noGrp="1" noRot="1" noChangeAspect="1" noMove="1" noResize="1" noEditPoints="1" noAdjustHandles="1" noChangeArrowheads="1" noChangeShapeType="1" noTextEdit="1"/>
              </p:cNvSpPr>
              <p:nvPr>
                <p:ph idx="1"/>
              </p:nvPr>
            </p:nvSpPr>
            <p:spPr>
              <a:blipFill>
                <a:blip r:embed="rId2"/>
                <a:stretch>
                  <a:fillRect l="-772" t="-1223" r="-154" b="-2905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F3414E7-F898-A40C-7D19-ACB0E5F8E599}"/>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dirty="0"/>
          </a:p>
        </p:txBody>
      </p:sp>
    </p:spTree>
    <p:extLst>
      <p:ext uri="{BB962C8B-B14F-4D97-AF65-F5344CB8AC3E}">
        <p14:creationId xmlns:p14="http://schemas.microsoft.com/office/powerpoint/2010/main" val="3880397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C55F513-D073-9C88-B35D-1D27D8E301BF}"/>
                  </a:ext>
                </a:extLst>
              </p:cNvPr>
              <p:cNvSpPr>
                <a:spLocks noGrp="1"/>
              </p:cNvSpPr>
              <p:nvPr>
                <p:ph type="title"/>
              </p:nvPr>
            </p:nvSpPr>
            <p:spPr/>
            <p:txBody>
              <a:bodyPr/>
              <a:lstStyle/>
              <a:p>
                <a:r>
                  <a:rPr lang="en-US" dirty="0"/>
                  <a:t>Lasso – setting </a:t>
                </a:r>
                <a14:m>
                  <m:oMath xmlns:m="http://schemas.openxmlformats.org/officeDocument/2006/math">
                    <m:r>
                      <a:rPr lang="en-GB" sz="2400" i="1">
                        <a:latin typeface="Cambria Math" panose="02040503050406030204" pitchFamily="18" charset="0"/>
                        <a:ea typeface="Cambria Math" panose="02040503050406030204" pitchFamily="18" charset="0"/>
                      </a:rPr>
                      <m:t>𝜆</m:t>
                    </m:r>
                  </m:oMath>
                </a14:m>
                <a:r>
                  <a:rPr lang="en-US" dirty="0"/>
                  <a:t>* </a:t>
                </a:r>
              </a:p>
            </p:txBody>
          </p:sp>
        </mc:Choice>
        <mc:Fallback xmlns="">
          <p:sp>
            <p:nvSpPr>
              <p:cNvPr id="2" name="Title 1">
                <a:extLst>
                  <a:ext uri="{FF2B5EF4-FFF2-40B4-BE49-F238E27FC236}">
                    <a16:creationId xmlns:a16="http://schemas.microsoft.com/office/drawing/2014/main" id="{DC55F513-D073-9C88-B35D-1D27D8E301BF}"/>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0AB5DF-02AF-AC38-7A5D-4AB24C38F672}"/>
                  </a:ext>
                </a:extLst>
              </p:cNvPr>
              <p:cNvSpPr>
                <a:spLocks noGrp="1"/>
              </p:cNvSpPr>
              <p:nvPr>
                <p:ph idx="1"/>
              </p:nvPr>
            </p:nvSpPr>
            <p:spPr/>
            <p:txBody>
              <a:bodyPr/>
              <a:lstStyle/>
              <a:p>
                <a:endParaRPr lang="en-GB" dirty="0"/>
              </a:p>
              <a:p>
                <a:pPr marL="0" indent="0" algn="ctr">
                  <a:buNone/>
                </a:pPr>
                <a14:m>
                  <m:oMathPara xmlns:m="http://schemas.openxmlformats.org/officeDocument/2006/math">
                    <m:oMathParaPr>
                      <m:jc m:val="centerGroup"/>
                    </m:oMathParaPr>
                    <m:oMath xmlns:m="http://schemas.openxmlformats.org/officeDocument/2006/math">
                      <m:nary>
                        <m:naryPr>
                          <m:chr m:val="∑"/>
                          <m:ctrlPr>
                            <a:rPr lang="en-GB" sz="2880" i="1">
                              <a:latin typeface="Cambria Math" panose="02040503050406030204" pitchFamily="18" charset="0"/>
                            </a:rPr>
                          </m:ctrlPr>
                        </m:naryPr>
                        <m:sub>
                          <m:r>
                            <m:rPr>
                              <m:brk m:alnAt="23"/>
                            </m:rPr>
                            <a:rPr lang="en-GB" sz="2880" i="1">
                              <a:latin typeface="Cambria Math" panose="02040503050406030204" pitchFamily="18" charset="0"/>
                            </a:rPr>
                            <m:t>𝑖</m:t>
                          </m:r>
                          <m:r>
                            <a:rPr lang="en-GB" sz="2880" i="1">
                              <a:latin typeface="Cambria Math" panose="02040503050406030204" pitchFamily="18" charset="0"/>
                            </a:rPr>
                            <m:t>=1</m:t>
                          </m:r>
                        </m:sub>
                        <m:sup>
                          <m:r>
                            <a:rPr lang="en-GB" sz="2880" i="1">
                              <a:latin typeface="Cambria Math" panose="02040503050406030204" pitchFamily="18" charset="0"/>
                            </a:rPr>
                            <m:t>𝑛</m:t>
                          </m:r>
                        </m:sup>
                        <m:e>
                          <m:sSup>
                            <m:sSupPr>
                              <m:ctrlPr>
                                <a:rPr lang="en-GB" sz="2880" i="1">
                                  <a:latin typeface="Cambria Math" panose="02040503050406030204" pitchFamily="18" charset="0"/>
                                </a:rPr>
                              </m:ctrlPr>
                            </m:sSupPr>
                            <m:e>
                              <m:r>
                                <a:rPr lang="en-GB" sz="2880" i="1">
                                  <a:latin typeface="Cambria Math" panose="02040503050406030204" pitchFamily="18" charset="0"/>
                                </a:rPr>
                                <m:t>(</m:t>
                              </m:r>
                              <m:sSub>
                                <m:sSubPr>
                                  <m:ctrlPr>
                                    <a:rPr lang="en-GB" sz="2880" i="1">
                                      <a:latin typeface="Cambria Math" panose="02040503050406030204" pitchFamily="18" charset="0"/>
                                    </a:rPr>
                                  </m:ctrlPr>
                                </m:sSubPr>
                                <m:e>
                                  <m:acc>
                                    <m:accPr>
                                      <m:chr m:val="̂"/>
                                      <m:ctrlPr>
                                        <a:rPr lang="en-GB" sz="2880" i="1">
                                          <a:latin typeface="Cambria Math" panose="02040503050406030204" pitchFamily="18" charset="0"/>
                                        </a:rPr>
                                      </m:ctrlPr>
                                    </m:accPr>
                                    <m:e>
                                      <m:r>
                                        <a:rPr lang="en-GB" sz="2880" i="1">
                                          <a:latin typeface="Cambria Math" panose="02040503050406030204" pitchFamily="18" charset="0"/>
                                        </a:rPr>
                                        <m:t>𝑦</m:t>
                                      </m:r>
                                    </m:e>
                                  </m:acc>
                                </m:e>
                                <m:sub>
                                  <m:r>
                                    <a:rPr lang="en-GB" sz="2880" i="1">
                                      <a:latin typeface="Cambria Math" panose="02040503050406030204" pitchFamily="18" charset="0"/>
                                    </a:rPr>
                                    <m:t>𝑖</m:t>
                                  </m:r>
                                </m:sub>
                              </m:sSub>
                              <m:r>
                                <a:rPr lang="en-GB" sz="2880" i="1">
                                  <a:latin typeface="Cambria Math" panose="02040503050406030204" pitchFamily="18" charset="0"/>
                                </a:rPr>
                                <m:t>− </m:t>
                              </m:r>
                              <m:sSub>
                                <m:sSubPr>
                                  <m:ctrlPr>
                                    <a:rPr lang="en-GB" sz="2880" i="1">
                                      <a:latin typeface="Cambria Math" panose="02040503050406030204" pitchFamily="18" charset="0"/>
                                    </a:rPr>
                                  </m:ctrlPr>
                                </m:sSubPr>
                                <m:e>
                                  <m:r>
                                    <a:rPr lang="en-GB" sz="2880" i="1">
                                      <a:latin typeface="Cambria Math" panose="02040503050406030204" pitchFamily="18" charset="0"/>
                                    </a:rPr>
                                    <m:t>𝑦</m:t>
                                  </m:r>
                                </m:e>
                                <m:sub>
                                  <m:r>
                                    <a:rPr lang="en-GB" sz="2880" i="1">
                                      <a:latin typeface="Cambria Math" panose="02040503050406030204" pitchFamily="18" charset="0"/>
                                    </a:rPr>
                                    <m:t>𝑖</m:t>
                                  </m:r>
                                </m:sub>
                              </m:sSub>
                              <m:r>
                                <a:rPr lang="en-GB" sz="2880" i="1">
                                  <a:latin typeface="Cambria Math" panose="02040503050406030204" pitchFamily="18" charset="0"/>
                                </a:rPr>
                                <m:t>)</m:t>
                              </m:r>
                            </m:e>
                            <m:sup>
                              <m:r>
                                <a:rPr lang="en-GB" sz="2880" i="1">
                                  <a:latin typeface="Cambria Math" panose="02040503050406030204" pitchFamily="18" charset="0"/>
                                </a:rPr>
                                <m:t>2</m:t>
                              </m:r>
                            </m:sup>
                          </m:sSup>
                          <m:r>
                            <a:rPr lang="en-GB" sz="2880" i="1">
                              <a:latin typeface="Cambria Math" panose="02040503050406030204" pitchFamily="18" charset="0"/>
                            </a:rPr>
                            <m:t>+ </m:t>
                          </m:r>
                          <m:r>
                            <a:rPr lang="en-GB" sz="2880" i="1">
                              <a:latin typeface="Cambria Math" panose="02040503050406030204" pitchFamily="18" charset="0"/>
                              <a:ea typeface="Cambria Math" panose="02040503050406030204" pitchFamily="18" charset="0"/>
                            </a:rPr>
                            <m:t>𝜆</m:t>
                          </m:r>
                          <m:nary>
                            <m:naryPr>
                              <m:chr m:val="∑"/>
                              <m:ctrlPr>
                                <a:rPr lang="en-GB" sz="2880" i="1">
                                  <a:latin typeface="Cambria Math" panose="02040503050406030204" pitchFamily="18" charset="0"/>
                                </a:rPr>
                              </m:ctrlPr>
                            </m:naryPr>
                            <m:sub>
                              <m:r>
                                <m:rPr>
                                  <m:brk m:alnAt="23"/>
                                </m:rPr>
                                <a:rPr lang="en-GB" sz="2880" i="1">
                                  <a:latin typeface="Cambria Math" panose="02040503050406030204" pitchFamily="18" charset="0"/>
                                </a:rPr>
                                <m:t>𝑖</m:t>
                              </m:r>
                              <m:r>
                                <a:rPr lang="en-GB" sz="2880" i="1">
                                  <a:latin typeface="Cambria Math" panose="02040503050406030204" pitchFamily="18" charset="0"/>
                                </a:rPr>
                                <m:t>=1</m:t>
                              </m:r>
                            </m:sub>
                            <m:sup>
                              <m:r>
                                <a:rPr lang="en-GB" sz="2880" i="1">
                                  <a:latin typeface="Cambria Math" panose="02040503050406030204" pitchFamily="18" charset="0"/>
                                </a:rPr>
                                <m:t>𝑛</m:t>
                              </m:r>
                            </m:sup>
                            <m:e>
                              <m:d>
                                <m:dPr>
                                  <m:begChr m:val="|"/>
                                  <m:endChr m:val="|"/>
                                  <m:ctrlPr>
                                    <a:rPr lang="en-GB" sz="2880" i="1">
                                      <a:latin typeface="Cambria Math" panose="02040503050406030204" pitchFamily="18" charset="0"/>
                                    </a:rPr>
                                  </m:ctrlPr>
                                </m:dPr>
                                <m:e>
                                  <m:sSub>
                                    <m:sSubPr>
                                      <m:ctrlPr>
                                        <a:rPr lang="en-GB" sz="2880" i="1">
                                          <a:latin typeface="Cambria Math" panose="02040503050406030204" pitchFamily="18" charset="0"/>
                                        </a:rPr>
                                      </m:ctrlPr>
                                    </m:sSubPr>
                                    <m:e>
                                      <m:r>
                                        <a:rPr lang="en-GB" sz="2880" i="1">
                                          <a:latin typeface="Cambria Math" panose="02040503050406030204" pitchFamily="18" charset="0"/>
                                          <a:ea typeface="Cambria Math" panose="02040503050406030204" pitchFamily="18" charset="0"/>
                                        </a:rPr>
                                        <m:t>𝛽</m:t>
                                      </m:r>
                                    </m:e>
                                    <m:sub>
                                      <m:r>
                                        <a:rPr lang="en-GB" sz="2880" i="1">
                                          <a:latin typeface="Cambria Math" panose="02040503050406030204" pitchFamily="18" charset="0"/>
                                        </a:rPr>
                                        <m:t>𝑖</m:t>
                                      </m:r>
                                    </m:sub>
                                  </m:sSub>
                                </m:e>
                              </m:d>
                            </m:e>
                          </m:nary>
                        </m:e>
                      </m:nary>
                    </m:oMath>
                  </m:oMathPara>
                </a14:m>
                <a:endParaRPr lang="en-US" sz="2880" dirty="0"/>
              </a:p>
              <a:p>
                <a:endParaRPr lang="en-GB" dirty="0"/>
              </a:p>
              <a:p>
                <a:r>
                  <a:rPr lang="en-GB" dirty="0"/>
                  <a:t>If we set lambda to zero, then the function becomes like an ordinary least squares </a:t>
                </a:r>
              </a:p>
              <a:p>
                <a:r>
                  <a:rPr lang="en-GB" dirty="0"/>
                  <a:t>If we set lambda  to a very large value, it will make coefficients to be come zero, which will make the model underfit .</a:t>
                </a:r>
                <a:endParaRPr lang="en-US" dirty="0"/>
              </a:p>
              <a:p>
                <a:endParaRPr lang="en-US" dirty="0"/>
              </a:p>
            </p:txBody>
          </p:sp>
        </mc:Choice>
        <mc:Fallback xmlns="">
          <p:sp>
            <p:nvSpPr>
              <p:cNvPr id="3" name="Content Placeholder 2">
                <a:extLst>
                  <a:ext uri="{FF2B5EF4-FFF2-40B4-BE49-F238E27FC236}">
                    <a16:creationId xmlns:a16="http://schemas.microsoft.com/office/drawing/2014/main" id="{720AB5DF-02AF-AC38-7A5D-4AB24C38F672}"/>
                  </a:ext>
                </a:extLst>
              </p:cNvPr>
              <p:cNvSpPr>
                <a:spLocks noGrp="1" noRot="1" noChangeAspect="1" noMove="1" noResize="1" noEditPoints="1" noAdjustHandles="1" noChangeArrowheads="1" noChangeShapeType="1" noTextEdit="1"/>
              </p:cNvSpPr>
              <p:nvPr>
                <p:ph idx="1"/>
              </p:nvPr>
            </p:nvSpPr>
            <p:spPr>
              <a:blipFill>
                <a:blip r:embed="rId3"/>
                <a:stretch>
                  <a:fillRect l="-772" t="-19572" r="-4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E79C06-2DE6-5A29-BA72-CF7910ECF91C}"/>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a:p>
        </p:txBody>
      </p:sp>
      <p:sp>
        <p:nvSpPr>
          <p:cNvPr id="5" name="TextBox 4">
            <a:extLst>
              <a:ext uri="{FF2B5EF4-FFF2-40B4-BE49-F238E27FC236}">
                <a16:creationId xmlns:a16="http://schemas.microsoft.com/office/drawing/2014/main" id="{AB4CD3D2-3017-21F6-2F39-575519E1F510}"/>
              </a:ext>
            </a:extLst>
          </p:cNvPr>
          <p:cNvSpPr txBox="1"/>
          <p:nvPr/>
        </p:nvSpPr>
        <p:spPr>
          <a:xfrm>
            <a:off x="1343473" y="6381753"/>
            <a:ext cx="3853940" cy="246221"/>
          </a:xfrm>
          <a:prstGeom prst="rect">
            <a:avLst/>
          </a:prstGeom>
          <a:noFill/>
        </p:spPr>
        <p:txBody>
          <a:bodyPr wrap="none" rtlCol="0">
            <a:spAutoFit/>
          </a:bodyPr>
          <a:lstStyle/>
          <a:p>
            <a:r>
              <a:rPr lang="en-US" sz="1000" dirty="0">
                <a:latin typeface="Gill Sans MT" panose="020B0502020104020203" pitchFamily="34" charset="77"/>
              </a:rPr>
              <a:t>Source: </a:t>
            </a:r>
            <a:r>
              <a:rPr lang="en-US" sz="1000" dirty="0" err="1">
                <a:latin typeface="Gill Sans MT" panose="020B0502020104020203" pitchFamily="34" charset="77"/>
              </a:rPr>
              <a:t>Anuja</a:t>
            </a:r>
            <a:r>
              <a:rPr lang="en-US" sz="1000" dirty="0">
                <a:latin typeface="Gill Sans MT" panose="020B0502020104020203" pitchFamily="34" charset="77"/>
              </a:rPr>
              <a:t> Nagpal, https://</a:t>
            </a:r>
            <a:r>
              <a:rPr lang="en-US" sz="1000" dirty="0" err="1">
                <a:latin typeface="Gill Sans MT" panose="020B0502020104020203" pitchFamily="34" charset="77"/>
              </a:rPr>
              <a:t>builtin.com</a:t>
            </a:r>
            <a:r>
              <a:rPr lang="en-US" sz="1000" dirty="0">
                <a:latin typeface="Gill Sans MT" panose="020B0502020104020203" pitchFamily="34" charset="77"/>
              </a:rPr>
              <a:t>/data-science/l2-regularization</a:t>
            </a:r>
          </a:p>
        </p:txBody>
      </p:sp>
    </p:spTree>
    <p:extLst>
      <p:ext uri="{BB962C8B-B14F-4D97-AF65-F5344CB8AC3E}">
        <p14:creationId xmlns:p14="http://schemas.microsoft.com/office/powerpoint/2010/main" val="546731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2EEF82-7C5A-597E-A0D2-4E7E3380860F}"/>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ℓ</m:t>
                    </m:r>
                    <m:r>
                      <a:rPr lang="en-GB" b="0" i="1" dirty="0" smtClean="0">
                        <a:latin typeface="Cambria Math" panose="02040503050406030204" pitchFamily="18" charset="0"/>
                        <a:ea typeface="Cambria Math" panose="02040503050406030204" pitchFamily="18" charset="0"/>
                      </a:rPr>
                      <m:t>2</m:t>
                    </m:r>
                  </m:oMath>
                </a14:m>
                <a:r>
                  <a:rPr lang="en-US" dirty="0"/>
                  <a:t> </a:t>
                </a:r>
                <a:r>
                  <a:rPr lang="en-GB" dirty="0"/>
                  <a:t>regularisation (Ridge)*</a:t>
                </a:r>
              </a:p>
            </p:txBody>
          </p:sp>
        </mc:Choice>
        <mc:Fallback xmlns="">
          <p:sp>
            <p:nvSpPr>
              <p:cNvPr id="2" name="Title 1">
                <a:extLst>
                  <a:ext uri="{FF2B5EF4-FFF2-40B4-BE49-F238E27FC236}">
                    <a16:creationId xmlns:a16="http://schemas.microsoft.com/office/drawing/2014/main" id="{412EEF82-7C5A-597E-A0D2-4E7E3380860F}"/>
                  </a:ext>
                </a:extLst>
              </p:cNvPr>
              <p:cNvSpPr>
                <a:spLocks noGrp="1" noRot="1" noChangeAspect="1" noMove="1" noResize="1" noEditPoints="1" noAdjustHandles="1" noChangeArrowheads="1" noChangeShapeType="1" noTextEdit="1"/>
              </p:cNvSpPr>
              <p:nvPr>
                <p:ph type="title"/>
              </p:nvPr>
            </p:nvSpPr>
            <p:spPr>
              <a:blipFill>
                <a:blip r:embed="rId2"/>
                <a:stretch>
                  <a:fillRect l="-1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09BA8-8775-B6C6-DA98-9367F6722D9A}"/>
                  </a:ext>
                </a:extLst>
              </p:cNvPr>
              <p:cNvSpPr>
                <a:spLocks noGrp="1"/>
              </p:cNvSpPr>
              <p:nvPr>
                <p:ph idx="1"/>
              </p:nvPr>
            </p:nvSpPr>
            <p:spPr/>
            <p:txBody>
              <a:bodyPr/>
              <a:lstStyle/>
              <a:p>
                <a:r>
                  <a:rPr lang="en-GB" dirty="0"/>
                  <a:t>Ridge regression sum of squared weight values as the penalty term in the optimisation function. </a:t>
                </a:r>
                <a:endParaRPr lang="en-US" dirty="0"/>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i="1">
                                  <a:latin typeface="Cambria Math" panose="02040503050406030204" pitchFamily="18" charset="0"/>
                                </a:rPr>
                                <m:t>2</m:t>
                              </m:r>
                            </m:sup>
                          </m:sSup>
                          <m:r>
                            <a:rPr lang="en-GB" i="1">
                              <a:latin typeface="Cambria Math" panose="02040503050406030204" pitchFamily="18" charset="0"/>
                            </a:rPr>
                            <m:t>+ </m:t>
                          </m:r>
                          <m:r>
                            <a:rPr lang="en-GB" i="1">
                              <a:latin typeface="Cambria Math" panose="02040503050406030204" pitchFamily="18" charset="0"/>
                              <a:ea typeface="Cambria Math" panose="02040503050406030204" pitchFamily="18" charset="0"/>
                            </a:rPr>
                            <m:t>𝜆</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rPr>
                                        <m:t>𝑖</m:t>
                                      </m:r>
                                    </m:sub>
                                  </m:sSub>
                                </m:e>
                                <m:sup>
                                  <m:r>
                                    <a:rPr lang="en-GB" i="1">
                                      <a:latin typeface="Cambria Math" panose="02040503050406030204" pitchFamily="18" charset="0"/>
                                    </a:rPr>
                                    <m:t>2</m:t>
                                  </m:r>
                                </m:sup>
                              </m:sSup>
                            </m:e>
                          </m:nary>
                        </m:e>
                      </m:nary>
                    </m:oMath>
                  </m:oMathPara>
                </a14:m>
                <a:endParaRPr lang="en-US" dirty="0"/>
              </a:p>
            </p:txBody>
          </p:sp>
        </mc:Choice>
        <mc:Fallback xmlns="">
          <p:sp>
            <p:nvSpPr>
              <p:cNvPr id="3" name="Content Placeholder 2">
                <a:extLst>
                  <a:ext uri="{FF2B5EF4-FFF2-40B4-BE49-F238E27FC236}">
                    <a16:creationId xmlns:a16="http://schemas.microsoft.com/office/drawing/2014/main" id="{D6309BA8-8775-B6C6-DA98-9367F6722D9A}"/>
                  </a:ext>
                </a:extLst>
              </p:cNvPr>
              <p:cNvSpPr>
                <a:spLocks noGrp="1" noRot="1" noChangeAspect="1" noMove="1" noResize="1" noEditPoints="1" noAdjustHandles="1" noChangeArrowheads="1" noChangeShapeType="1" noTextEdit="1"/>
              </p:cNvSpPr>
              <p:nvPr>
                <p:ph idx="1"/>
              </p:nvPr>
            </p:nvSpPr>
            <p:spPr>
              <a:blipFill>
                <a:blip r:embed="rId3"/>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7FF4EC-F60E-CC92-9D46-8D98940AE3C9}"/>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a:p>
        </p:txBody>
      </p:sp>
    </p:spTree>
    <p:extLst>
      <p:ext uri="{BB962C8B-B14F-4D97-AF65-F5344CB8AC3E}">
        <p14:creationId xmlns:p14="http://schemas.microsoft.com/office/powerpoint/2010/main" val="755763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4D01-6ACF-A51D-922B-21B48A6E2F2C}"/>
              </a:ext>
            </a:extLst>
          </p:cNvPr>
          <p:cNvSpPr>
            <a:spLocks noGrp="1"/>
          </p:cNvSpPr>
          <p:nvPr>
            <p:ph type="title"/>
          </p:nvPr>
        </p:nvSpPr>
        <p:spPr/>
        <p:txBody>
          <a:bodyPr/>
          <a:lstStyle/>
          <a:p>
            <a:r>
              <a:rPr lang="en-US" dirty="0"/>
              <a:t>Lasso and Ridge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91933E-645F-2FA9-EC48-8425E0B4C623}"/>
                  </a:ext>
                </a:extLst>
              </p:cNvPr>
              <p:cNvSpPr>
                <a:spLocks noGrp="1"/>
              </p:cNvSpPr>
              <p:nvPr>
                <p:ph idx="1"/>
              </p:nvPr>
            </p:nvSpPr>
            <p:spPr/>
            <p:txBody>
              <a:bodyPr/>
              <a:lstStyle/>
              <a:p>
                <a:r>
                  <a:rPr lang="en-GB" dirty="0"/>
                  <a:t>The key difference between these two techniques is that lasso shrinks the less important feature’s coefficient to zero, thus removing some features altogether. </a:t>
                </a:r>
              </a:p>
              <a:p>
                <a:r>
                  <a:rPr lang="en-GB" dirty="0"/>
                  <a:t>In other words, </a:t>
                </a:r>
                <a14:m>
                  <m:oMath xmlns:m="http://schemas.openxmlformats.org/officeDocument/2006/math">
                    <m:r>
                      <a:rPr lang="en-US" i="1" dirty="0" smtClean="0">
                        <a:latin typeface="Cambria Math" panose="02040503050406030204" pitchFamily="18" charset="0"/>
                        <a:ea typeface="Cambria Math" panose="02040503050406030204" pitchFamily="18" charset="0"/>
                      </a:rPr>
                      <m:t>ℓ</m:t>
                    </m:r>
                    <m:r>
                      <a:rPr lang="en-GB" b="0" i="1" dirty="0" smtClean="0">
                        <a:latin typeface="Cambria Math" panose="02040503050406030204" pitchFamily="18" charset="0"/>
                        <a:ea typeface="Cambria Math" panose="02040503050406030204" pitchFamily="18" charset="0"/>
                      </a:rPr>
                      <m:t>1</m:t>
                    </m:r>
                  </m:oMath>
                </a14:m>
                <a:r>
                  <a:rPr lang="en-GB" dirty="0"/>
                  <a:t> regularisation works well for feature selection in case we have a large number of features.</a:t>
                </a:r>
              </a:p>
              <a:p>
                <a:endParaRPr lang="en-GB" dirty="0"/>
              </a:p>
              <a:p>
                <a:r>
                  <a:rPr lang="en-GB" dirty="0"/>
                  <a:t>Ridge reduces the complexity of the model by shrinking the coefficient (penalising higher weights). </a:t>
                </a:r>
              </a:p>
              <a:p>
                <a:endParaRPr lang="en-US" dirty="0"/>
              </a:p>
            </p:txBody>
          </p:sp>
        </mc:Choice>
        <mc:Fallback xmlns="">
          <p:sp>
            <p:nvSpPr>
              <p:cNvPr id="3" name="Content Placeholder 2">
                <a:extLst>
                  <a:ext uri="{FF2B5EF4-FFF2-40B4-BE49-F238E27FC236}">
                    <a16:creationId xmlns:a16="http://schemas.microsoft.com/office/drawing/2014/main" id="{B891933E-645F-2FA9-EC48-8425E0B4C623}"/>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6ABDA3D-4221-05D9-384B-2701EF44B4EA}"/>
              </a:ext>
            </a:extLst>
          </p:cNvPr>
          <p:cNvSpPr>
            <a:spLocks noGrp="1"/>
          </p:cNvSpPr>
          <p:nvPr>
            <p:ph type="sldNum" sz="quarter" idx="12"/>
          </p:nvPr>
        </p:nvSpPr>
        <p:spPr/>
        <p:txBody>
          <a:bodyPr/>
          <a:lstStyle/>
          <a:p>
            <a:fld id="{44E22EE9-B8A0-0641-9265-052CFE9B95A7}" type="slidenum">
              <a:rPr lang="en-GB" altLang="en-US" smtClean="0"/>
              <a:pPr/>
              <a:t>63</a:t>
            </a:fld>
            <a:endParaRPr lang="en-GB" altLang="en-US"/>
          </a:p>
        </p:txBody>
      </p:sp>
    </p:spTree>
    <p:extLst>
      <p:ext uri="{BB962C8B-B14F-4D97-AF65-F5344CB8AC3E}">
        <p14:creationId xmlns:p14="http://schemas.microsoft.com/office/powerpoint/2010/main" val="2652408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64</a:t>
            </a:fld>
            <a:endParaRPr lang="en-GB" altLang="en-US" dirty="0"/>
          </a:p>
        </p:txBody>
      </p:sp>
      <p:sp>
        <p:nvSpPr>
          <p:cNvPr id="7" name="Content Placeholder 2">
            <a:extLst>
              <a:ext uri="{FF2B5EF4-FFF2-40B4-BE49-F238E27FC236}">
                <a16:creationId xmlns:a16="http://schemas.microsoft.com/office/drawing/2014/main" id="{5B162D45-72A3-BDEF-7B86-939F4EE23D48}"/>
              </a:ext>
            </a:extLst>
          </p:cNvPr>
          <p:cNvSpPr>
            <a:spLocks noGrp="1"/>
          </p:cNvSpPr>
          <p:nvPr>
            <p:ph idx="1"/>
          </p:nvPr>
        </p:nvSpPr>
        <p:spPr>
          <a:xfrm>
            <a:off x="609600" y="1268414"/>
            <a:ext cx="10972800" cy="4968875"/>
          </a:xfrm>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CD01-1669-EC34-1451-0A0ED944EC97}"/>
              </a:ext>
            </a:extLst>
          </p:cNvPr>
          <p:cNvSpPr>
            <a:spLocks noGrp="1"/>
          </p:cNvSpPr>
          <p:nvPr>
            <p:ph type="title"/>
          </p:nvPr>
        </p:nvSpPr>
        <p:spPr/>
        <p:txBody>
          <a:bodyPr/>
          <a:lstStyle/>
          <a:p>
            <a:r>
              <a:rPr lang="en-GB" dirty="0"/>
              <a:t>The terminology in 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BAC6FF-AE24-D45F-161B-ACA8C82AB652}"/>
                  </a:ext>
                </a:extLst>
              </p:cNvPr>
              <p:cNvSpPr>
                <a:spLocks noGrp="1"/>
              </p:cNvSpPr>
              <p:nvPr>
                <p:ph idx="1"/>
              </p:nvPr>
            </p:nvSpPr>
            <p:spPr/>
            <p:txBody>
              <a:bodyPr/>
              <a:lstStyle/>
              <a:p>
                <a:r>
                  <a:rPr lang="en-GB" dirty="0"/>
                  <a:t>Let’s</a:t>
                </a:r>
                <a:r>
                  <a:rPr lang="en-GB" dirty="0">
                    <a:effectLst/>
                  </a:rPr>
                  <a:t> assume a model:</a:t>
                </a:r>
              </a:p>
              <a:p>
                <a:pPr marL="1257218" lvl="3" indent="0">
                  <a:buNone/>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𝑌</m:t>
                      </m:r>
                      <m:r>
                        <a:rPr lang="en-GB" sz="2400" i="1">
                          <a:latin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𝑋</m:t>
                      </m:r>
                      <m:r>
                        <a:rPr lang="en-GB" sz="2400" i="1">
                          <a:latin typeface="Cambria Math" panose="02040503050406030204" pitchFamily="18" charset="0"/>
                          <a:ea typeface="Cambria Math" panose="02040503050406030204" pitchFamily="18" charset="0"/>
                        </a:rPr>
                        <m:t>+ </m:t>
                      </m:r>
                      <m:r>
                        <a:rPr lang="en-GB" sz="2400" i="1">
                          <a:latin typeface="Cambria Math" panose="02040503050406030204" pitchFamily="18" charset="0"/>
                          <a:ea typeface="Cambria Math" panose="02040503050406030204" pitchFamily="18" charset="0"/>
                        </a:rPr>
                        <m:t>𝜀</m:t>
                      </m:r>
                    </m:oMath>
                  </m:oMathPara>
                </a14:m>
                <a:endParaRPr lang="en-GB" sz="2400" dirty="0">
                  <a:ea typeface="Cambria Math" panose="02040503050406030204" pitchFamily="18" charset="0"/>
                </a:endParaRPr>
              </a:p>
              <a:p>
                <a:pPr marL="1257218" lvl="3" indent="0">
                  <a:buNone/>
                </a:pPr>
                <a:r>
                  <a:rPr lang="en-GB" sz="1920" dirty="0"/>
                  <a:t>Or</a:t>
                </a:r>
                <a:r>
                  <a:rPr lang="en-GB" sz="2400" dirty="0"/>
                  <a:t>  </a:t>
                </a:r>
                <a:endParaRPr lang="en-GB" sz="2880" dirty="0"/>
              </a:p>
              <a:p>
                <a:pPr marL="2743022" lvl="6" indent="0">
                  <a:buNone/>
                </a:pPr>
                <a14:m>
                  <m:oMathPara xmlns:m="http://schemas.openxmlformats.org/officeDocument/2006/math">
                    <m:oMathParaPr>
                      <m:jc m:val="center"/>
                    </m:oMathParaPr>
                    <m:oMath xmlns:m="http://schemas.openxmlformats.org/officeDocument/2006/math">
                      <m:r>
                        <a:rPr lang="en-GB" sz="2400" i="1">
                          <a:latin typeface="Cambria Math" panose="02040503050406030204" pitchFamily="18" charset="0"/>
                        </a:rPr>
                        <m:t>   </m:t>
                      </m:r>
                      <m:r>
                        <a:rPr lang="en-GB" sz="2400" i="1">
                          <a:latin typeface="Cambria Math" panose="02040503050406030204" pitchFamily="18" charset="0"/>
                        </a:rPr>
                        <m:t>𝑌</m:t>
                      </m:r>
                      <m:r>
                        <a:rPr lang="en-GB" sz="2400" i="1">
                          <a:latin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𝑤</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𝑤</m:t>
                          </m:r>
                        </m:e>
                        <m:sub>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𝑋</m:t>
                      </m:r>
                      <m:r>
                        <a:rPr lang="en-GB" sz="2400" i="1">
                          <a:latin typeface="Cambria Math" panose="02040503050406030204" pitchFamily="18" charset="0"/>
                          <a:ea typeface="Cambria Math" panose="02040503050406030204" pitchFamily="18" charset="0"/>
                        </a:rPr>
                        <m:t>+ </m:t>
                      </m:r>
                      <m:r>
                        <a:rPr lang="en-GB" sz="2400" i="1">
                          <a:latin typeface="Cambria Math" panose="02040503050406030204" pitchFamily="18" charset="0"/>
                          <a:ea typeface="Cambria Math" panose="02040503050406030204" pitchFamily="18" charset="0"/>
                        </a:rPr>
                        <m:t>𝜀</m:t>
                      </m:r>
                    </m:oMath>
                  </m:oMathPara>
                </a14:m>
                <a:endParaRPr lang="en-GB" sz="2400" dirty="0">
                  <a:ea typeface="Cambria Math" panose="02040503050406030204" pitchFamily="18" charset="0"/>
                </a:endParaRPr>
              </a:p>
              <a:p>
                <a:pPr marL="2743022" lvl="6" indent="0">
                  <a:buNone/>
                </a:pPr>
                <a:endParaRPr lang="en-GB" sz="2400" dirty="0">
                  <a:ea typeface="Cambria Math" panose="02040503050406030204" pitchFamily="18" charset="0"/>
                </a:endParaRPr>
              </a:p>
              <a:p>
                <a:r>
                  <a:rPr lang="en-GB" dirty="0">
                    <a:effectLst/>
                  </a:rPr>
                  <a:t>Where</a:t>
                </a:r>
                <a:r>
                  <a:rPr lang="en-GB" dirty="0"/>
                  <a:t>:</a:t>
                </a:r>
                <a:r>
                  <a:rPr lang="en-GB" dirty="0">
                    <a:effectLst/>
                  </a:rPr>
                  <a:t> </a:t>
                </a:r>
                <a:r>
                  <a:rPr lang="el-GR" dirty="0">
                    <a:effectLst/>
                    <a:latin typeface="CMMI10"/>
                  </a:rPr>
                  <a:t>β</a:t>
                </a:r>
                <a:r>
                  <a:rPr lang="el-GR" baseline="-25000" dirty="0">
                    <a:effectLst/>
                    <a:latin typeface="CMR8"/>
                  </a:rPr>
                  <a:t>0</a:t>
                </a:r>
                <a:r>
                  <a:rPr lang="el-GR" dirty="0">
                    <a:effectLst/>
                    <a:latin typeface="CMR8"/>
                  </a:rPr>
                  <a:t> </a:t>
                </a:r>
                <a:r>
                  <a:rPr lang="en-GB" dirty="0">
                    <a:effectLst/>
                  </a:rPr>
                  <a:t>and </a:t>
                </a:r>
                <a:r>
                  <a:rPr lang="el-GR" dirty="0">
                    <a:effectLst/>
                    <a:latin typeface="CMMI10"/>
                  </a:rPr>
                  <a:t>β</a:t>
                </a:r>
                <a:r>
                  <a:rPr lang="el-GR" baseline="-25000" dirty="0">
                    <a:effectLst/>
                    <a:latin typeface="CMR8"/>
                  </a:rPr>
                  <a:t>1</a:t>
                </a:r>
                <a:r>
                  <a:rPr lang="el-GR" dirty="0">
                    <a:effectLst/>
                    <a:latin typeface="CMR8"/>
                  </a:rPr>
                  <a:t> </a:t>
                </a:r>
                <a:r>
                  <a:rPr lang="en-GB" dirty="0">
                    <a:effectLst/>
                  </a:rPr>
                  <a:t>are two unknown parameters that represent the </a:t>
                </a:r>
                <a:r>
                  <a:rPr lang="en-GB" dirty="0">
                    <a:solidFill>
                      <a:srgbClr val="FF0000"/>
                    </a:solidFill>
                    <a:effectLst/>
                  </a:rPr>
                  <a:t>intercept</a:t>
                </a:r>
                <a:r>
                  <a:rPr lang="en-GB" dirty="0">
                    <a:solidFill>
                      <a:srgbClr val="009900"/>
                    </a:solidFill>
                    <a:effectLst/>
                  </a:rPr>
                  <a:t> </a:t>
                </a:r>
                <a:r>
                  <a:rPr lang="en-GB" dirty="0">
                    <a:effectLst/>
                  </a:rPr>
                  <a:t>and </a:t>
                </a:r>
                <a:r>
                  <a:rPr lang="en-GB" dirty="0">
                    <a:solidFill>
                      <a:srgbClr val="FF0000"/>
                    </a:solidFill>
                    <a:effectLst/>
                  </a:rPr>
                  <a:t>slope</a:t>
                </a:r>
                <a:r>
                  <a:rPr lang="en-GB" dirty="0">
                    <a:effectLst/>
                  </a:rPr>
                  <a:t>, also known as </a:t>
                </a:r>
                <a:r>
                  <a:rPr lang="en-GB" dirty="0">
                    <a:solidFill>
                      <a:srgbClr val="FF0000"/>
                    </a:solidFill>
                    <a:effectLst/>
                  </a:rPr>
                  <a:t>coefficients</a:t>
                </a:r>
                <a:r>
                  <a:rPr lang="en-GB" dirty="0">
                    <a:solidFill>
                      <a:srgbClr val="009900"/>
                    </a:solidFill>
                  </a:rPr>
                  <a:t> </a:t>
                </a:r>
                <a:r>
                  <a:rPr lang="en-GB" dirty="0">
                    <a:solidFill>
                      <a:srgbClr val="009900"/>
                    </a:solidFill>
                    <a:effectLst/>
                  </a:rPr>
                  <a:t> </a:t>
                </a:r>
                <a:r>
                  <a:rPr lang="en-GB" dirty="0">
                    <a:effectLst/>
                  </a:rPr>
                  <a:t>or </a:t>
                </a:r>
                <a:r>
                  <a:rPr lang="en-GB" dirty="0">
                    <a:solidFill>
                      <a:srgbClr val="FF0000"/>
                    </a:solidFill>
                    <a:effectLst/>
                  </a:rPr>
                  <a:t>weights</a:t>
                </a:r>
                <a:r>
                  <a:rPr lang="en-GB" dirty="0">
                    <a:effectLst/>
                  </a:rPr>
                  <a:t>, and </a:t>
                </a:r>
                <a:r>
                  <a:rPr lang="el-GR" i="1" dirty="0">
                    <a:effectLst/>
                    <a:latin typeface="CMMI10"/>
                  </a:rPr>
                  <a:t>ε</a:t>
                </a:r>
                <a:r>
                  <a:rPr lang="el-GR" dirty="0">
                    <a:effectLst/>
                    <a:latin typeface="CMMI10"/>
                  </a:rPr>
                  <a:t> </a:t>
                </a:r>
                <a:r>
                  <a:rPr lang="en-GB" dirty="0">
                    <a:effectLst/>
                  </a:rPr>
                  <a:t>is the error term. </a:t>
                </a:r>
                <a:endParaRPr lang="en-GB" sz="2880" dirty="0"/>
              </a:p>
              <a:p>
                <a:endParaRPr lang="en-US" dirty="0"/>
              </a:p>
            </p:txBody>
          </p:sp>
        </mc:Choice>
        <mc:Fallback xmlns="">
          <p:sp>
            <p:nvSpPr>
              <p:cNvPr id="3" name="Content Placeholder 2">
                <a:extLst>
                  <a:ext uri="{FF2B5EF4-FFF2-40B4-BE49-F238E27FC236}">
                    <a16:creationId xmlns:a16="http://schemas.microsoft.com/office/drawing/2014/main" id="{8FBAC6FF-AE24-D45F-161B-ACA8C82AB652}"/>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365CD49-827E-3F71-A9BA-DDE151D76422}"/>
              </a:ext>
            </a:extLst>
          </p:cNvPr>
          <p:cNvSpPr>
            <a:spLocks noGrp="1"/>
          </p:cNvSpPr>
          <p:nvPr>
            <p:ph type="sldNum" sz="quarter" idx="12"/>
          </p:nvPr>
        </p:nvSpPr>
        <p:spPr/>
        <p:txBody>
          <a:bodyPr/>
          <a:lstStyle/>
          <a:p>
            <a:fld id="{44E22EE9-B8A0-0641-9265-052CFE9B95A7}" type="slidenum">
              <a:rPr lang="en-GB" altLang="en-US" smtClean="0"/>
              <a:pPr/>
              <a:t>7</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B48ABA0-F57B-4478-2BCC-6105B9CB1C2B}"/>
                  </a:ext>
                </a:extLst>
              </p14:cNvPr>
              <p14:cNvContentPartPr/>
              <p14:nvPr/>
            </p14:nvContentPartPr>
            <p14:xfrm>
              <a:off x="2269080" y="1571760"/>
              <a:ext cx="9150840" cy="5077080"/>
            </p14:xfrm>
          </p:contentPart>
        </mc:Choice>
        <mc:Fallback xmlns="">
          <p:pic>
            <p:nvPicPr>
              <p:cNvPr id="5" name="Ink 4">
                <a:extLst>
                  <a:ext uri="{FF2B5EF4-FFF2-40B4-BE49-F238E27FC236}">
                    <a16:creationId xmlns:a16="http://schemas.microsoft.com/office/drawing/2014/main" id="{0B48ABA0-F57B-4478-2BCC-6105B9CB1C2B}"/>
                  </a:ext>
                </a:extLst>
              </p:cNvPr>
              <p:cNvPicPr/>
              <p:nvPr/>
            </p:nvPicPr>
            <p:blipFill>
              <a:blip r:embed="rId4"/>
              <a:stretch>
                <a:fillRect/>
              </a:stretch>
            </p:blipFill>
            <p:spPr>
              <a:xfrm>
                <a:off x="2259720" y="1562400"/>
                <a:ext cx="9169560" cy="5095800"/>
              </a:xfrm>
              <a:prstGeom prst="rect">
                <a:avLst/>
              </a:prstGeom>
            </p:spPr>
          </p:pic>
        </mc:Fallback>
      </mc:AlternateContent>
    </p:spTree>
    <p:extLst>
      <p:ext uri="{BB962C8B-B14F-4D97-AF65-F5344CB8AC3E}">
        <p14:creationId xmlns:p14="http://schemas.microsoft.com/office/powerpoint/2010/main" val="302184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ECFF-F7DB-00BA-2093-2C1F03914878}"/>
              </a:ext>
            </a:extLst>
          </p:cNvPr>
          <p:cNvSpPr>
            <a:spLocks noGrp="1"/>
          </p:cNvSpPr>
          <p:nvPr>
            <p:ph type="title"/>
          </p:nvPr>
        </p:nvSpPr>
        <p:spPr/>
        <p:txBody>
          <a:bodyPr/>
          <a:lstStyle/>
          <a:p>
            <a:r>
              <a:rPr lang="en-GB" dirty="0"/>
              <a:t>Simple linear regression using a single predictor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DE68CA-F8AC-5C4A-DF95-BCB32EE5C902}"/>
                  </a:ext>
                </a:extLst>
              </p:cNvPr>
              <p:cNvSpPr>
                <a:spLocks noGrp="1"/>
              </p:cNvSpPr>
              <p:nvPr>
                <p:ph idx="1"/>
              </p:nvPr>
            </p:nvSpPr>
            <p:spPr/>
            <p:txBody>
              <a:bodyPr/>
              <a:lstStyle/>
              <a:p>
                <a:endParaRPr lang="en-GB" sz="2160" dirty="0"/>
              </a:p>
              <a:p>
                <a:pPr marL="0" indent="0">
                  <a:buNone/>
                </a:pPr>
                <a14:m>
                  <m:oMathPara xmlns:m="http://schemas.openxmlformats.org/officeDocument/2006/math">
                    <m:oMathParaPr>
                      <m:jc m:val="centerGroup"/>
                    </m:oMathParaPr>
                    <m:oMath xmlns:m="http://schemas.openxmlformats.org/officeDocument/2006/math">
                      <m:r>
                        <a:rPr lang="en-GB" sz="2160" i="1">
                          <a:latin typeface="Cambria Math" panose="02040503050406030204" pitchFamily="18" charset="0"/>
                        </a:rPr>
                        <m:t>𝑌</m:t>
                      </m:r>
                      <m:r>
                        <a:rPr lang="en-GB" sz="2160" i="1">
                          <a:latin typeface="Cambria Math" panose="02040503050406030204" pitchFamily="18" charset="0"/>
                        </a:rPr>
                        <m:t>= </m:t>
                      </m:r>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0</m:t>
                          </m:r>
                        </m:sub>
                      </m:sSub>
                      <m:r>
                        <a:rPr lang="en-GB" sz="2160" i="1">
                          <a:latin typeface="Cambria Math" panose="02040503050406030204" pitchFamily="18" charset="0"/>
                          <a:ea typeface="Cambria Math" panose="02040503050406030204" pitchFamily="18" charset="0"/>
                        </a:rPr>
                        <m:t>+ </m:t>
                      </m:r>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1</m:t>
                          </m:r>
                        </m:sub>
                      </m:sSub>
                      <m:r>
                        <a:rPr lang="en-GB" sz="2160" i="1">
                          <a:latin typeface="Cambria Math" panose="02040503050406030204" pitchFamily="18" charset="0"/>
                          <a:ea typeface="Cambria Math" panose="02040503050406030204" pitchFamily="18" charset="0"/>
                        </a:rPr>
                        <m:t>𝑋</m:t>
                      </m:r>
                      <m:r>
                        <a:rPr lang="en-GB" sz="2160" i="1">
                          <a:latin typeface="Cambria Math" panose="02040503050406030204" pitchFamily="18" charset="0"/>
                          <a:ea typeface="Cambria Math" panose="02040503050406030204" pitchFamily="18" charset="0"/>
                        </a:rPr>
                        <m:t>+ </m:t>
                      </m:r>
                      <m:r>
                        <a:rPr lang="en-GB" sz="2160" i="1">
                          <a:latin typeface="Cambria Math" panose="02040503050406030204" pitchFamily="18" charset="0"/>
                          <a:ea typeface="Cambria Math" panose="02040503050406030204" pitchFamily="18" charset="0"/>
                        </a:rPr>
                        <m:t>𝜀</m:t>
                      </m:r>
                    </m:oMath>
                  </m:oMathPara>
                </a14:m>
                <a:endParaRPr lang="en-GB" sz="2160" dirty="0">
                  <a:ea typeface="Cambria Math" panose="02040503050406030204" pitchFamily="18" charset="0"/>
                </a:endParaRPr>
              </a:p>
              <a:p>
                <a:endParaRPr lang="en-GB" sz="2160" dirty="0"/>
              </a:p>
              <a:p>
                <a:r>
                  <a:rPr lang="en-GB" sz="2160" dirty="0"/>
                  <a:t>Given some estimates </a:t>
                </a:r>
                <a:r>
                  <a:rPr lang="el-GR" sz="2160" dirty="0">
                    <a:latin typeface="CMMI10"/>
                  </a:rPr>
                  <a:t>β</a:t>
                </a:r>
                <a:r>
                  <a:rPr lang="el-GR" sz="2160" dirty="0">
                    <a:latin typeface="CMR10"/>
                  </a:rPr>
                  <a:t>ˆ</a:t>
                </a:r>
                <a:r>
                  <a:rPr lang="el-GR" sz="2160" baseline="-25000" dirty="0">
                    <a:latin typeface="CMR8"/>
                  </a:rPr>
                  <a:t>0</a:t>
                </a:r>
                <a:r>
                  <a:rPr lang="el-GR" sz="2160" dirty="0">
                    <a:latin typeface="CMR8"/>
                  </a:rPr>
                  <a:t> </a:t>
                </a:r>
                <a:r>
                  <a:rPr lang="en-GB" sz="2160" dirty="0"/>
                  <a:t>and </a:t>
                </a:r>
                <a:r>
                  <a:rPr lang="el-GR" sz="2160" dirty="0">
                    <a:latin typeface="CMMI10"/>
                  </a:rPr>
                  <a:t>β</a:t>
                </a:r>
                <a:r>
                  <a:rPr lang="el-GR" sz="2160" dirty="0">
                    <a:latin typeface="CMR10"/>
                  </a:rPr>
                  <a:t>ˆ</a:t>
                </a:r>
                <a:r>
                  <a:rPr lang="el-GR" sz="2160" baseline="-25000" dirty="0">
                    <a:latin typeface="CMR8"/>
                  </a:rPr>
                  <a:t>1</a:t>
                </a:r>
                <a:r>
                  <a:rPr lang="el-GR" sz="2160" dirty="0">
                    <a:latin typeface="CMR8"/>
                  </a:rPr>
                  <a:t> </a:t>
                </a:r>
                <a:r>
                  <a:rPr lang="en-GB" sz="2160" dirty="0"/>
                  <a:t>for the model coefficients, we want to predict future values using:</a:t>
                </a:r>
              </a:p>
              <a:p>
                <a:pPr marL="0" indent="0">
                  <a:buNone/>
                </a:pPr>
                <a:endParaRPr lang="en-GB" sz="2160" dirty="0"/>
              </a:p>
              <a:p>
                <a:pPr marL="0" indent="0">
                  <a:buNone/>
                </a:pPr>
                <a:r>
                  <a:rPr lang="en-GB" sz="2160" dirty="0"/>
                  <a:t>			 </a:t>
                </a:r>
                <a14:m>
                  <m:oMath xmlns:m="http://schemas.openxmlformats.org/officeDocument/2006/math">
                    <m:acc>
                      <m:accPr>
                        <m:chr m:val="̂"/>
                        <m:ctrlPr>
                          <a:rPr lang="en-GB" sz="2160" i="1">
                            <a:latin typeface="Cambria Math" panose="02040503050406030204" pitchFamily="18" charset="0"/>
                          </a:rPr>
                        </m:ctrlPr>
                      </m:accPr>
                      <m:e>
                        <m:r>
                          <a:rPr lang="en-GB" sz="2160" i="1">
                            <a:latin typeface="Cambria Math" panose="02040503050406030204" pitchFamily="18" charset="0"/>
                          </a:rPr>
                          <m:t>𝑌</m:t>
                        </m:r>
                      </m:e>
                    </m:acc>
                    <m:r>
                      <a:rPr lang="en-GB" sz="2160" i="1">
                        <a:latin typeface="Cambria Math" panose="02040503050406030204" pitchFamily="18" charset="0"/>
                      </a:rPr>
                      <m:t>=</m:t>
                    </m:r>
                    <m:acc>
                      <m:accPr>
                        <m:chr m:val="̂"/>
                        <m:ctrlPr>
                          <a:rPr lang="en-GB" sz="2160" i="1">
                            <a:latin typeface="Cambria Math" panose="02040503050406030204" pitchFamily="18" charset="0"/>
                            <a:ea typeface="Cambria Math" panose="02040503050406030204" pitchFamily="18" charset="0"/>
                          </a:rPr>
                        </m:ctrlPr>
                      </m:accPr>
                      <m:e>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0</m:t>
                            </m:r>
                          </m:sub>
                        </m:sSub>
                      </m:e>
                    </m:acc>
                    <m:r>
                      <a:rPr lang="en-GB" sz="2160" i="1">
                        <a:latin typeface="Cambria Math" panose="02040503050406030204" pitchFamily="18" charset="0"/>
                        <a:ea typeface="Cambria Math" panose="02040503050406030204" pitchFamily="18" charset="0"/>
                      </a:rPr>
                      <m:t>+</m:t>
                    </m:r>
                    <m:acc>
                      <m:accPr>
                        <m:chr m:val="̂"/>
                        <m:ctrlPr>
                          <a:rPr lang="en-GB" sz="2160" i="1">
                            <a:latin typeface="Cambria Math" panose="02040503050406030204" pitchFamily="18" charset="0"/>
                            <a:ea typeface="Cambria Math" panose="02040503050406030204" pitchFamily="18" charset="0"/>
                          </a:rPr>
                        </m:ctrlPr>
                      </m:accPr>
                      <m:e>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1</m:t>
                            </m:r>
                          </m:sub>
                        </m:sSub>
                      </m:e>
                    </m:acc>
                    <m:r>
                      <a:rPr lang="en-GB" sz="2160" i="1">
                        <a:latin typeface="Cambria Math" panose="02040503050406030204" pitchFamily="18" charset="0"/>
                        <a:ea typeface="Cambria Math" panose="02040503050406030204" pitchFamily="18" charset="0"/>
                      </a:rPr>
                      <m:t> </m:t>
                    </m:r>
                    <m:r>
                      <a:rPr lang="en-GB" sz="2160" i="1">
                        <a:latin typeface="Cambria Math" panose="02040503050406030204" pitchFamily="18" charset="0"/>
                        <a:ea typeface="Cambria Math" panose="02040503050406030204" pitchFamily="18" charset="0"/>
                      </a:rPr>
                      <m:t>𝑋</m:t>
                    </m:r>
                    <m:r>
                      <a:rPr lang="en-GB" sz="2160" i="1">
                        <a:latin typeface="Cambria Math" panose="02040503050406030204" pitchFamily="18" charset="0"/>
                        <a:ea typeface="Cambria Math" panose="02040503050406030204" pitchFamily="18" charset="0"/>
                      </a:rPr>
                      <m:t>+ </m:t>
                    </m:r>
                    <m:r>
                      <a:rPr lang="en-GB" sz="2160" i="1">
                        <a:latin typeface="Cambria Math" panose="02040503050406030204" pitchFamily="18" charset="0"/>
                        <a:ea typeface="Cambria Math" panose="02040503050406030204" pitchFamily="18" charset="0"/>
                      </a:rPr>
                      <m:t>𝜀</m:t>
                    </m:r>
                  </m:oMath>
                </a14:m>
                <a:endParaRPr lang="en-GB" sz="2160" dirty="0"/>
              </a:p>
              <a:p>
                <a:pPr marL="3657362" lvl="8" indent="0">
                  <a:buNone/>
                </a:pPr>
                <a:r>
                  <a:rPr lang="en-GB" sz="1360" dirty="0">
                    <a:latin typeface="Gill Sans MT" panose="020B0502020104020203" pitchFamily="34" charset="77"/>
                  </a:rPr>
                  <a:t> </a:t>
                </a:r>
                <a:endParaRPr lang="en-GB" sz="1120" dirty="0">
                  <a:latin typeface="Gill Sans MT" panose="020B0502020104020203" pitchFamily="34" charset="77"/>
                </a:endParaRPr>
              </a:p>
              <a:p>
                <a:r>
                  <a:rPr lang="en-GB" sz="2160" dirty="0"/>
                  <a:t>where </a:t>
                </a:r>
                <a14:m>
                  <m:oMath xmlns:m="http://schemas.openxmlformats.org/officeDocument/2006/math">
                    <m:acc>
                      <m:accPr>
                        <m:chr m:val="̂"/>
                        <m:ctrlPr>
                          <a:rPr lang="en-GB" sz="2160" i="1">
                            <a:latin typeface="Cambria Math" panose="02040503050406030204" pitchFamily="18" charset="0"/>
                          </a:rPr>
                        </m:ctrlPr>
                      </m:accPr>
                      <m:e>
                        <m:r>
                          <a:rPr lang="en-GB" sz="2160" i="1">
                            <a:latin typeface="Cambria Math" panose="02040503050406030204" pitchFamily="18" charset="0"/>
                          </a:rPr>
                          <m:t>𝑌</m:t>
                        </m:r>
                      </m:e>
                    </m:acc>
                  </m:oMath>
                </a14:m>
                <a:r>
                  <a:rPr lang="en-GB" sz="2160" dirty="0"/>
                  <a:t> indicates a prediction of </a:t>
                </a:r>
                <a14:m>
                  <m:oMath xmlns:m="http://schemas.openxmlformats.org/officeDocument/2006/math">
                    <m:r>
                      <a:rPr lang="en-GB" sz="2160" i="1" dirty="0">
                        <a:latin typeface="Cambria Math" panose="02040503050406030204" pitchFamily="18" charset="0"/>
                      </a:rPr>
                      <m:t>𝑌</m:t>
                    </m:r>
                  </m:oMath>
                </a14:m>
                <a:r>
                  <a:rPr lang="en-GB" sz="2160" dirty="0"/>
                  <a:t> on the basis of </a:t>
                </a:r>
                <a14:m>
                  <m:oMath xmlns:m="http://schemas.openxmlformats.org/officeDocument/2006/math">
                    <m:r>
                      <a:rPr lang="en-GB" sz="2160" i="1" dirty="0">
                        <a:latin typeface="Cambria Math" panose="02040503050406030204" pitchFamily="18" charset="0"/>
                      </a:rPr>
                      <m:t>𝑋</m:t>
                    </m:r>
                    <m:r>
                      <a:rPr lang="en-GB" sz="2160" i="1" dirty="0">
                        <a:latin typeface="Cambria Math" panose="02040503050406030204" pitchFamily="18" charset="0"/>
                      </a:rPr>
                      <m:t> = </m:t>
                    </m:r>
                    <m:r>
                      <a:rPr lang="en-GB" sz="2160" i="1" dirty="0">
                        <a:latin typeface="Cambria Math" panose="02040503050406030204" pitchFamily="18" charset="0"/>
                      </a:rPr>
                      <m:t>𝑥</m:t>
                    </m:r>
                    <m:r>
                      <a:rPr lang="en-GB" sz="2160" i="1" dirty="0">
                        <a:latin typeface="Cambria Math" panose="02040503050406030204" pitchFamily="18" charset="0"/>
                      </a:rPr>
                      <m:t>. </m:t>
                    </m:r>
                  </m:oMath>
                </a14:m>
                <a:endParaRPr lang="en-GB" sz="2160" dirty="0"/>
              </a:p>
              <a:p>
                <a:r>
                  <a:rPr lang="en-GB" sz="2160" dirty="0"/>
                  <a:t>The </a:t>
                </a:r>
                <a:r>
                  <a:rPr lang="en-GB" sz="2160" dirty="0">
                    <a:solidFill>
                      <a:srgbClr val="FF0000"/>
                    </a:solidFill>
                  </a:rPr>
                  <a:t>hat </a:t>
                </a:r>
                <a:r>
                  <a:rPr lang="en-GB" sz="2160" dirty="0"/>
                  <a:t>symbol denotes an estimated value. </a:t>
                </a:r>
                <a:endParaRPr lang="en-GB" sz="1920" dirty="0"/>
              </a:p>
              <a:p>
                <a:pPr marL="0" indent="0">
                  <a:buNone/>
                </a:pPr>
                <a:r>
                  <a:rPr lang="en-GB" sz="2160" dirty="0"/>
                  <a:t> </a:t>
                </a:r>
                <a:endParaRPr lang="en-GB" dirty="0">
                  <a:effectLst/>
                </a:endParaRPr>
              </a:p>
              <a:p>
                <a:endParaRPr lang="en-US" dirty="0"/>
              </a:p>
            </p:txBody>
          </p:sp>
        </mc:Choice>
        <mc:Fallback xmlns="">
          <p:sp>
            <p:nvSpPr>
              <p:cNvPr id="3" name="Content Placeholder 2">
                <a:extLst>
                  <a:ext uri="{FF2B5EF4-FFF2-40B4-BE49-F238E27FC236}">
                    <a16:creationId xmlns:a16="http://schemas.microsoft.com/office/drawing/2014/main" id="{23DE68CA-F8AC-5C4A-DF95-BCB32EE5C902}"/>
                  </a:ext>
                </a:extLst>
              </p:cNvPr>
              <p:cNvSpPr>
                <a:spLocks noGrp="1" noRot="1" noChangeAspect="1" noMove="1" noResize="1" noEditPoints="1" noAdjustHandles="1" noChangeArrowheads="1" noChangeShapeType="1" noTextEdit="1"/>
              </p:cNvSpPr>
              <p:nvPr>
                <p:ph idx="1"/>
              </p:nvPr>
            </p:nvSpPr>
            <p:spPr>
              <a:blipFill>
                <a:blip r:embed="rId2"/>
                <a:stretch>
                  <a:fillRect l="-809" r="-12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185F7E8-E905-CB79-45DB-3DEF6CCC0977}"/>
              </a:ext>
            </a:extLst>
          </p:cNvPr>
          <p:cNvSpPr>
            <a:spLocks noGrp="1"/>
          </p:cNvSpPr>
          <p:nvPr>
            <p:ph type="sldNum" sz="quarter" idx="12"/>
          </p:nvPr>
        </p:nvSpPr>
        <p:spPr/>
        <p:txBody>
          <a:bodyPr/>
          <a:lstStyle/>
          <a:p>
            <a:fld id="{44E22EE9-B8A0-0641-9265-052CFE9B95A7}" type="slidenum">
              <a:rPr lang="en-GB" altLang="en-US" smtClean="0"/>
              <a:pPr/>
              <a:t>8</a:t>
            </a:fld>
            <a:endParaRPr lang="en-GB" alt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FF17749-F05C-84F0-2273-B745F5EA96B9}"/>
                  </a:ext>
                </a:extLst>
              </p14:cNvPr>
              <p14:cNvContentPartPr/>
              <p14:nvPr/>
            </p14:nvContentPartPr>
            <p14:xfrm>
              <a:off x="3236400" y="1105920"/>
              <a:ext cx="8051040" cy="3888360"/>
            </p14:xfrm>
          </p:contentPart>
        </mc:Choice>
        <mc:Fallback xmlns="">
          <p:pic>
            <p:nvPicPr>
              <p:cNvPr id="5" name="Ink 4">
                <a:extLst>
                  <a:ext uri="{FF2B5EF4-FFF2-40B4-BE49-F238E27FC236}">
                    <a16:creationId xmlns:a16="http://schemas.microsoft.com/office/drawing/2014/main" id="{7FF17749-F05C-84F0-2273-B745F5EA96B9}"/>
                  </a:ext>
                </a:extLst>
              </p:cNvPr>
              <p:cNvPicPr/>
              <p:nvPr/>
            </p:nvPicPr>
            <p:blipFill>
              <a:blip r:embed="rId4"/>
              <a:stretch>
                <a:fillRect/>
              </a:stretch>
            </p:blipFill>
            <p:spPr>
              <a:xfrm>
                <a:off x="3227040" y="1096560"/>
                <a:ext cx="8069760" cy="3907080"/>
              </a:xfrm>
              <a:prstGeom prst="rect">
                <a:avLst/>
              </a:prstGeom>
            </p:spPr>
          </p:pic>
        </mc:Fallback>
      </mc:AlternateContent>
    </p:spTree>
    <p:extLst>
      <p:ext uri="{BB962C8B-B14F-4D97-AF65-F5344CB8AC3E}">
        <p14:creationId xmlns:p14="http://schemas.microsoft.com/office/powerpoint/2010/main" val="228081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F76C-437D-150F-85FE-B599094EF1B8}"/>
              </a:ext>
            </a:extLst>
          </p:cNvPr>
          <p:cNvSpPr>
            <a:spLocks noGrp="1"/>
          </p:cNvSpPr>
          <p:nvPr>
            <p:ph type="title"/>
          </p:nvPr>
        </p:nvSpPr>
        <p:spPr/>
        <p:txBody>
          <a:bodyPr/>
          <a:lstStyle/>
          <a:p>
            <a:r>
              <a:rPr lang="en-US" dirty="0"/>
              <a:t>Regression models and parameters</a:t>
            </a:r>
          </a:p>
        </p:txBody>
      </p:sp>
      <p:sp>
        <p:nvSpPr>
          <p:cNvPr id="3" name="Slide Number Placeholder 2">
            <a:extLst>
              <a:ext uri="{FF2B5EF4-FFF2-40B4-BE49-F238E27FC236}">
                <a16:creationId xmlns:a16="http://schemas.microsoft.com/office/drawing/2014/main" id="{86095CC7-169D-A5C3-2ACC-F82BD8BCB9B8}"/>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4" name="Picture 3" descr="Chart&#10;&#10;Description automatically generated">
            <a:extLst>
              <a:ext uri="{FF2B5EF4-FFF2-40B4-BE49-F238E27FC236}">
                <a16:creationId xmlns:a16="http://schemas.microsoft.com/office/drawing/2014/main" id="{AD4BCE94-3947-C41A-46DC-91CFC48C9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990" y="1371285"/>
            <a:ext cx="5661451" cy="4205650"/>
          </a:xfrm>
          <a:prstGeom prst="rect">
            <a:avLst/>
          </a:prstGeom>
        </p:spPr>
      </p:pic>
      <p:sp>
        <p:nvSpPr>
          <p:cNvPr id="5" name="TextBox 4">
            <a:extLst>
              <a:ext uri="{FF2B5EF4-FFF2-40B4-BE49-F238E27FC236}">
                <a16:creationId xmlns:a16="http://schemas.microsoft.com/office/drawing/2014/main" id="{698764A1-C8BC-8575-86DD-57606A742C9C}"/>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F316311-D652-999A-F0F8-94D7876025D5}"/>
                  </a:ext>
                </a:extLst>
              </p14:cNvPr>
              <p14:cNvContentPartPr/>
              <p14:nvPr/>
            </p14:nvContentPartPr>
            <p14:xfrm>
              <a:off x="828000" y="973800"/>
              <a:ext cx="11106720" cy="4994280"/>
            </p14:xfrm>
          </p:contentPart>
        </mc:Choice>
        <mc:Fallback xmlns="">
          <p:pic>
            <p:nvPicPr>
              <p:cNvPr id="6" name="Ink 5">
                <a:extLst>
                  <a:ext uri="{FF2B5EF4-FFF2-40B4-BE49-F238E27FC236}">
                    <a16:creationId xmlns:a16="http://schemas.microsoft.com/office/drawing/2014/main" id="{5F316311-D652-999A-F0F8-94D7876025D5}"/>
                  </a:ext>
                </a:extLst>
              </p:cNvPr>
              <p:cNvPicPr/>
              <p:nvPr/>
            </p:nvPicPr>
            <p:blipFill>
              <a:blip r:embed="rId4"/>
              <a:stretch>
                <a:fillRect/>
              </a:stretch>
            </p:blipFill>
            <p:spPr>
              <a:xfrm>
                <a:off x="818640" y="964440"/>
                <a:ext cx="11125440" cy="5013000"/>
              </a:xfrm>
              <a:prstGeom prst="rect">
                <a:avLst/>
              </a:prstGeom>
            </p:spPr>
          </p:pic>
        </mc:Fallback>
      </mc:AlternateContent>
    </p:spTree>
    <p:extLst>
      <p:ext uri="{BB962C8B-B14F-4D97-AF65-F5344CB8AC3E}">
        <p14:creationId xmlns:p14="http://schemas.microsoft.com/office/powerpoint/2010/main" val="2506226586"/>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38306</TotalTime>
  <Words>3058</Words>
  <Application>Microsoft Office PowerPoint</Application>
  <PresentationFormat>Widescreen</PresentationFormat>
  <Paragraphs>340</Paragraphs>
  <Slides>64</Slides>
  <Notes>4</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CCSR</vt:lpstr>
      <vt:lpstr>PowerPoint Presentation</vt:lpstr>
      <vt:lpstr>Linear models</vt:lpstr>
      <vt:lpstr>Linear models: example </vt:lpstr>
      <vt:lpstr>Linear models - training</vt:lpstr>
      <vt:lpstr>Linear regression</vt:lpstr>
      <vt:lpstr>Linear regression and non-linear functions</vt:lpstr>
      <vt:lpstr>The terminology in linear regression</vt:lpstr>
      <vt:lpstr>Simple linear regression using a single predictor </vt:lpstr>
      <vt:lpstr>Regression models and parameters</vt:lpstr>
      <vt:lpstr>Estimating the parameters</vt:lpstr>
      <vt:lpstr>Residual</vt:lpstr>
      <vt:lpstr>Estimating the parameters</vt:lpstr>
      <vt:lpstr>Estimating the parameters*</vt:lpstr>
      <vt:lpstr>Estimating the parameters in a simple regression</vt:lpstr>
      <vt:lpstr>PowerPoint Presentation</vt:lpstr>
      <vt:lpstr>Estimation and prediction for multiple regression </vt:lpstr>
      <vt:lpstr>Defining linear regression - again</vt:lpstr>
      <vt:lpstr>Sequential learning – Stochastic Gradient Descent* </vt:lpstr>
      <vt:lpstr>Obviously, the solution is not always a line</vt:lpstr>
      <vt:lpstr>Type of problems that we can apply to</vt:lpstr>
      <vt:lpstr>How to evaluate your LR model</vt:lpstr>
      <vt:lpstr>Mean Absolute Error (MAE)</vt:lpstr>
      <vt:lpstr>Mean Squared Error (MSE)</vt:lpstr>
      <vt:lpstr>Root Mean Squared Error (RMSE)</vt:lpstr>
      <vt:lpstr>Mean Squared Error (MSE) and Root Mean Squared Error (RMSE)</vt:lpstr>
      <vt:lpstr>Linear regression in Python</vt:lpstr>
      <vt:lpstr>Logistic regression</vt:lpstr>
      <vt:lpstr>The Sigmoid function</vt:lpstr>
      <vt:lpstr>Logistic regression</vt:lpstr>
      <vt:lpstr>Decision boundary</vt:lpstr>
      <vt:lpstr>Decision boundary</vt:lpstr>
      <vt:lpstr>Practical methodology</vt:lpstr>
      <vt:lpstr>Parametric vs. non-parametric models</vt:lpstr>
      <vt:lpstr>K-nearest neighbours</vt:lpstr>
      <vt:lpstr>K-nearest neighbours - example</vt:lpstr>
      <vt:lpstr>KNN</vt:lpstr>
      <vt:lpstr>Euclidean distance</vt:lpstr>
      <vt:lpstr>Euclidean distance - example</vt:lpstr>
      <vt:lpstr>The curse of dimensionality</vt:lpstr>
      <vt:lpstr>KNN in Python</vt:lpstr>
      <vt:lpstr>Model selection</vt:lpstr>
      <vt:lpstr>Misclassification rate</vt:lpstr>
      <vt:lpstr>Model selection - revisited</vt:lpstr>
      <vt:lpstr>Overfitting</vt:lpstr>
      <vt:lpstr>Training and test errors</vt:lpstr>
      <vt:lpstr>Cross-validation</vt:lpstr>
      <vt:lpstr>N-Fold cross validation</vt:lpstr>
      <vt:lpstr>Cross validation and model selection</vt:lpstr>
      <vt:lpstr>Reporting the results </vt:lpstr>
      <vt:lpstr>Model selection</vt:lpstr>
      <vt:lpstr>Different models for different problems</vt:lpstr>
      <vt:lpstr>Open discussion</vt:lpstr>
      <vt:lpstr>Review questions  </vt:lpstr>
      <vt:lpstr>Q1</vt:lpstr>
      <vt:lpstr>Q2</vt:lpstr>
      <vt:lpstr>Q3</vt:lpstr>
      <vt:lpstr>Q4</vt:lpstr>
      <vt:lpstr>Acknowledgement</vt:lpstr>
      <vt:lpstr>Additional slides (optional further reading)</vt:lpstr>
      <vt:lpstr>L1 Regularisation (Lasso)*</vt:lpstr>
      <vt:lpstr>Lasso – setting λ* </vt:lpstr>
      <vt:lpstr>ℓ2 regularisation (Ridge)*</vt:lpstr>
      <vt:lpstr>Lasso and Ridge</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206</cp:revision>
  <cp:lastPrinted>2018-10-01T18:07:26Z</cp:lastPrinted>
  <dcterms:created xsi:type="dcterms:W3CDTF">2015-10-05T13:27:19Z</dcterms:created>
  <dcterms:modified xsi:type="dcterms:W3CDTF">2026-01-13T12:36:48Z</dcterms:modified>
  <cp:category/>
</cp:coreProperties>
</file>